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64" r:id="rId2"/>
    <p:sldId id="266" r:id="rId3"/>
    <p:sldId id="263" r:id="rId4"/>
    <p:sldId id="257" r:id="rId5"/>
    <p:sldId id="258" r:id="rId6"/>
    <p:sldId id="259" r:id="rId7"/>
    <p:sldId id="260" r:id="rId8"/>
    <p:sldId id="261" r:id="rId9"/>
    <p:sldId id="262" r:id="rId10"/>
  </p:sldIdLst>
  <p:sldSz cx="18288000" cy="10287000"/>
  <p:notesSz cx="6858000" cy="9144000"/>
  <p:embeddedFontLst>
    <p:embeddedFont>
      <p:font typeface="Angry Mecha" panose="020B0604020202020204" charset="-128"/>
      <p:regular r:id="rId12"/>
    </p:embeddedFont>
    <p:embeddedFont>
      <p:font typeface="Hyatt Hei" panose="020B0604020202020204" charset="-128"/>
      <p:regular r:id="rId13"/>
    </p:embeddedFont>
    <p:embeddedFont>
      <p:font typeface="Ahkio" panose="020B0604020202020204" charset="0"/>
      <p:regular r:id="rId14"/>
    </p:embeddedFont>
    <p:embeddedFont>
      <p:font typeface="Berthold Block" panose="020B0604020202020204" charset="0"/>
      <p:regular r:id="rId15"/>
    </p:embeddedFont>
    <p:embeddedFont>
      <p:font typeface="Century Gothic" panose="020B0502020202020204" pitchFamily="34" charset="0"/>
      <p:regular r:id="rId16"/>
      <p:bold r:id="rId17"/>
      <p:italic r:id="rId18"/>
      <p:boldItalic r:id="rId19"/>
    </p:embeddedFont>
    <p:embeddedFont>
      <p:font typeface="Intro Rust Base Shade"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3D7"/>
    <a:srgbClr val="1733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6" autoAdjust="0"/>
    <p:restoredTop sz="94622" autoAdjust="0"/>
  </p:normalViewPr>
  <p:slideViewPr>
    <p:cSldViewPr>
      <p:cViewPr varScale="1">
        <p:scale>
          <a:sx n="52" d="100"/>
          <a:sy n="52" d="100"/>
        </p:scale>
        <p:origin x="92" y="1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1913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9.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8.png"/><Relationship Id="rId4" Type="http://schemas.openxmlformats.org/officeDocument/2006/relationships/image" Target="../media/image10.svg"/><Relationship Id="rId9"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9.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5B3D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E36816-4D06-84A7-9644-03866C92C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900" y="2381250"/>
            <a:ext cx="2762250" cy="2762250"/>
          </a:xfrm>
          <a:prstGeom prst="rect">
            <a:avLst/>
          </a:prstGeom>
        </p:spPr>
      </p:pic>
      <p:sp>
        <p:nvSpPr>
          <p:cNvPr id="8" name="Flowchart: Document 7">
            <a:extLst>
              <a:ext uri="{FF2B5EF4-FFF2-40B4-BE49-F238E27FC236}">
                <a16:creationId xmlns:a16="http://schemas.microsoft.com/office/drawing/2014/main" id="{4350052C-FC85-F34E-295C-F2FA734E0612}"/>
              </a:ext>
            </a:extLst>
          </p:cNvPr>
          <p:cNvSpPr/>
          <p:nvPr/>
        </p:nvSpPr>
        <p:spPr>
          <a:xfrm>
            <a:off x="0" y="-8"/>
            <a:ext cx="18288000" cy="390773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0887"/>
              <a:gd name="connsiteX1" fmla="*/ 21600 w 21600"/>
              <a:gd name="connsiteY1" fmla="*/ 0 h 20887"/>
              <a:gd name="connsiteX2" fmla="*/ 21600 w 21600"/>
              <a:gd name="connsiteY2" fmla="*/ 17322 h 20887"/>
              <a:gd name="connsiteX3" fmla="*/ 11938 w 21600"/>
              <a:gd name="connsiteY3" fmla="*/ 13810 h 20887"/>
              <a:gd name="connsiteX4" fmla="*/ 0 w 21600"/>
              <a:gd name="connsiteY4" fmla="*/ 20172 h 20887"/>
              <a:gd name="connsiteX5" fmla="*/ 0 w 21600"/>
              <a:gd name="connsiteY5" fmla="*/ 0 h 20887"/>
              <a:gd name="connsiteX0" fmla="*/ 0 w 21600"/>
              <a:gd name="connsiteY0" fmla="*/ 0 h 20718"/>
              <a:gd name="connsiteX1" fmla="*/ 21600 w 21600"/>
              <a:gd name="connsiteY1" fmla="*/ 0 h 20718"/>
              <a:gd name="connsiteX2" fmla="*/ 21600 w 21600"/>
              <a:gd name="connsiteY2" fmla="*/ 17322 h 20718"/>
              <a:gd name="connsiteX3" fmla="*/ 13683 w 21600"/>
              <a:gd name="connsiteY3" fmla="*/ 10269 h 20718"/>
              <a:gd name="connsiteX4" fmla="*/ 0 w 21600"/>
              <a:gd name="connsiteY4" fmla="*/ 20172 h 20718"/>
              <a:gd name="connsiteX5" fmla="*/ 0 w 21600"/>
              <a:gd name="connsiteY5" fmla="*/ 0 h 20718"/>
              <a:gd name="connsiteX0" fmla="*/ 0 w 21600"/>
              <a:gd name="connsiteY0" fmla="*/ 0 h 20786"/>
              <a:gd name="connsiteX1" fmla="*/ 21600 w 21600"/>
              <a:gd name="connsiteY1" fmla="*/ 0 h 20786"/>
              <a:gd name="connsiteX2" fmla="*/ 21600 w 21600"/>
              <a:gd name="connsiteY2" fmla="*/ 17322 h 20786"/>
              <a:gd name="connsiteX3" fmla="*/ 14181 w 21600"/>
              <a:gd name="connsiteY3" fmla="*/ 11921 h 20786"/>
              <a:gd name="connsiteX4" fmla="*/ 0 w 21600"/>
              <a:gd name="connsiteY4" fmla="*/ 20172 h 20786"/>
              <a:gd name="connsiteX5" fmla="*/ 0 w 21600"/>
              <a:gd name="connsiteY5" fmla="*/ 0 h 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0786">
                <a:moveTo>
                  <a:pt x="0" y="0"/>
                </a:moveTo>
                <a:lnTo>
                  <a:pt x="21600" y="0"/>
                </a:lnTo>
                <a:lnTo>
                  <a:pt x="21600" y="17322"/>
                </a:lnTo>
                <a:cubicBezTo>
                  <a:pt x="19948" y="20627"/>
                  <a:pt x="17781" y="11446"/>
                  <a:pt x="14181" y="11921"/>
                </a:cubicBezTo>
                <a:cubicBezTo>
                  <a:pt x="10581" y="12396"/>
                  <a:pt x="1948" y="23477"/>
                  <a:pt x="0" y="20172"/>
                </a:cubicBezTo>
                <a:lnTo>
                  <a:pt x="0" y="0"/>
                </a:lnTo>
                <a:close/>
              </a:path>
            </a:pathLst>
          </a:cu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sp>
        <p:nvSpPr>
          <p:cNvPr id="9" name="Flowchart: Document 7">
            <a:extLst>
              <a:ext uri="{FF2B5EF4-FFF2-40B4-BE49-F238E27FC236}">
                <a16:creationId xmlns:a16="http://schemas.microsoft.com/office/drawing/2014/main" id="{F4405065-77DF-1DCE-05BF-466F09FB8961}"/>
              </a:ext>
            </a:extLst>
          </p:cNvPr>
          <p:cNvSpPr/>
          <p:nvPr/>
        </p:nvSpPr>
        <p:spPr>
          <a:xfrm>
            <a:off x="0" y="-12"/>
            <a:ext cx="18288000" cy="2806938"/>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0887"/>
              <a:gd name="connsiteX1" fmla="*/ 21600 w 21600"/>
              <a:gd name="connsiteY1" fmla="*/ 0 h 20887"/>
              <a:gd name="connsiteX2" fmla="*/ 21600 w 21600"/>
              <a:gd name="connsiteY2" fmla="*/ 17322 h 20887"/>
              <a:gd name="connsiteX3" fmla="*/ 11938 w 21600"/>
              <a:gd name="connsiteY3" fmla="*/ 13810 h 20887"/>
              <a:gd name="connsiteX4" fmla="*/ 0 w 21600"/>
              <a:gd name="connsiteY4" fmla="*/ 20172 h 20887"/>
              <a:gd name="connsiteX5" fmla="*/ 0 w 21600"/>
              <a:gd name="connsiteY5" fmla="*/ 0 h 20887"/>
              <a:gd name="connsiteX0" fmla="*/ 0 w 21600"/>
              <a:gd name="connsiteY0" fmla="*/ 0 h 20718"/>
              <a:gd name="connsiteX1" fmla="*/ 21600 w 21600"/>
              <a:gd name="connsiteY1" fmla="*/ 0 h 20718"/>
              <a:gd name="connsiteX2" fmla="*/ 21600 w 21600"/>
              <a:gd name="connsiteY2" fmla="*/ 17322 h 20718"/>
              <a:gd name="connsiteX3" fmla="*/ 13683 w 21600"/>
              <a:gd name="connsiteY3" fmla="*/ 10269 h 20718"/>
              <a:gd name="connsiteX4" fmla="*/ 0 w 21600"/>
              <a:gd name="connsiteY4" fmla="*/ 20172 h 20718"/>
              <a:gd name="connsiteX5" fmla="*/ 0 w 21600"/>
              <a:gd name="connsiteY5" fmla="*/ 0 h 20718"/>
              <a:gd name="connsiteX0" fmla="*/ 0 w 21600"/>
              <a:gd name="connsiteY0" fmla="*/ 0 h 20786"/>
              <a:gd name="connsiteX1" fmla="*/ 21600 w 21600"/>
              <a:gd name="connsiteY1" fmla="*/ 0 h 20786"/>
              <a:gd name="connsiteX2" fmla="*/ 21600 w 21600"/>
              <a:gd name="connsiteY2" fmla="*/ 17322 h 20786"/>
              <a:gd name="connsiteX3" fmla="*/ 14181 w 21600"/>
              <a:gd name="connsiteY3" fmla="*/ 11921 h 20786"/>
              <a:gd name="connsiteX4" fmla="*/ 0 w 21600"/>
              <a:gd name="connsiteY4" fmla="*/ 20172 h 20786"/>
              <a:gd name="connsiteX5" fmla="*/ 0 w 21600"/>
              <a:gd name="connsiteY5" fmla="*/ 0 h 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0786">
                <a:moveTo>
                  <a:pt x="0" y="0"/>
                </a:moveTo>
                <a:lnTo>
                  <a:pt x="21600" y="0"/>
                </a:lnTo>
                <a:lnTo>
                  <a:pt x="21600" y="17322"/>
                </a:lnTo>
                <a:cubicBezTo>
                  <a:pt x="19948" y="20627"/>
                  <a:pt x="17781" y="11446"/>
                  <a:pt x="14181" y="11921"/>
                </a:cubicBezTo>
                <a:cubicBezTo>
                  <a:pt x="10581" y="12396"/>
                  <a:pt x="1948" y="23477"/>
                  <a:pt x="0" y="20172"/>
                </a:cubicBezTo>
                <a:lnTo>
                  <a:pt x="0" y="0"/>
                </a:lnTo>
                <a:close/>
              </a:path>
            </a:pathLst>
          </a:cu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sp>
        <p:nvSpPr>
          <p:cNvPr id="10" name="Flowchart: Document 7">
            <a:extLst>
              <a:ext uri="{FF2B5EF4-FFF2-40B4-BE49-F238E27FC236}">
                <a16:creationId xmlns:a16="http://schemas.microsoft.com/office/drawing/2014/main" id="{962AD11E-BAD6-9923-2A02-04992AEF5503}"/>
              </a:ext>
            </a:extLst>
          </p:cNvPr>
          <p:cNvSpPr/>
          <p:nvPr/>
        </p:nvSpPr>
        <p:spPr>
          <a:xfrm>
            <a:off x="0" y="-19050"/>
            <a:ext cx="18288000" cy="1938257"/>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0887"/>
              <a:gd name="connsiteX1" fmla="*/ 21600 w 21600"/>
              <a:gd name="connsiteY1" fmla="*/ 0 h 20887"/>
              <a:gd name="connsiteX2" fmla="*/ 21600 w 21600"/>
              <a:gd name="connsiteY2" fmla="*/ 17322 h 20887"/>
              <a:gd name="connsiteX3" fmla="*/ 11938 w 21600"/>
              <a:gd name="connsiteY3" fmla="*/ 13810 h 20887"/>
              <a:gd name="connsiteX4" fmla="*/ 0 w 21600"/>
              <a:gd name="connsiteY4" fmla="*/ 20172 h 20887"/>
              <a:gd name="connsiteX5" fmla="*/ 0 w 21600"/>
              <a:gd name="connsiteY5" fmla="*/ 0 h 20887"/>
              <a:gd name="connsiteX0" fmla="*/ 0 w 21600"/>
              <a:gd name="connsiteY0" fmla="*/ 0 h 20718"/>
              <a:gd name="connsiteX1" fmla="*/ 21600 w 21600"/>
              <a:gd name="connsiteY1" fmla="*/ 0 h 20718"/>
              <a:gd name="connsiteX2" fmla="*/ 21600 w 21600"/>
              <a:gd name="connsiteY2" fmla="*/ 17322 h 20718"/>
              <a:gd name="connsiteX3" fmla="*/ 13683 w 21600"/>
              <a:gd name="connsiteY3" fmla="*/ 10269 h 20718"/>
              <a:gd name="connsiteX4" fmla="*/ 0 w 21600"/>
              <a:gd name="connsiteY4" fmla="*/ 20172 h 20718"/>
              <a:gd name="connsiteX5" fmla="*/ 0 w 21600"/>
              <a:gd name="connsiteY5" fmla="*/ 0 h 20718"/>
              <a:gd name="connsiteX0" fmla="*/ 0 w 21600"/>
              <a:gd name="connsiteY0" fmla="*/ 0 h 20786"/>
              <a:gd name="connsiteX1" fmla="*/ 21600 w 21600"/>
              <a:gd name="connsiteY1" fmla="*/ 0 h 20786"/>
              <a:gd name="connsiteX2" fmla="*/ 21600 w 21600"/>
              <a:gd name="connsiteY2" fmla="*/ 17322 h 20786"/>
              <a:gd name="connsiteX3" fmla="*/ 14181 w 21600"/>
              <a:gd name="connsiteY3" fmla="*/ 11921 h 20786"/>
              <a:gd name="connsiteX4" fmla="*/ 0 w 21600"/>
              <a:gd name="connsiteY4" fmla="*/ 20172 h 20786"/>
              <a:gd name="connsiteX5" fmla="*/ 0 w 21600"/>
              <a:gd name="connsiteY5" fmla="*/ 0 h 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0786">
                <a:moveTo>
                  <a:pt x="0" y="0"/>
                </a:moveTo>
                <a:lnTo>
                  <a:pt x="21600" y="0"/>
                </a:lnTo>
                <a:lnTo>
                  <a:pt x="21600" y="17322"/>
                </a:lnTo>
                <a:cubicBezTo>
                  <a:pt x="19948" y="20627"/>
                  <a:pt x="17781" y="11446"/>
                  <a:pt x="14181" y="11921"/>
                </a:cubicBezTo>
                <a:cubicBezTo>
                  <a:pt x="10581" y="12396"/>
                  <a:pt x="1948" y="23477"/>
                  <a:pt x="0" y="20172"/>
                </a:cubicBezTo>
                <a:lnTo>
                  <a:pt x="0" y="0"/>
                </a:lnTo>
                <a:close/>
              </a:path>
            </a:pathLst>
          </a:cu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 </a:t>
            </a:r>
          </a:p>
        </p:txBody>
      </p:sp>
      <p:sp>
        <p:nvSpPr>
          <p:cNvPr id="11" name="TextBox 10">
            <a:extLst>
              <a:ext uri="{FF2B5EF4-FFF2-40B4-BE49-F238E27FC236}">
                <a16:creationId xmlns:a16="http://schemas.microsoft.com/office/drawing/2014/main" id="{D9037E60-3A4B-72F5-7093-7FFED23089FB}"/>
              </a:ext>
            </a:extLst>
          </p:cNvPr>
          <p:cNvSpPr txBox="1"/>
          <p:nvPr/>
        </p:nvSpPr>
        <p:spPr>
          <a:xfrm>
            <a:off x="548641" y="7490625"/>
            <a:ext cx="9179171" cy="2354491"/>
          </a:xfrm>
          <a:prstGeom prst="rect">
            <a:avLst/>
          </a:prstGeom>
          <a:noFill/>
        </p:spPr>
        <p:txBody>
          <a:bodyPr wrap="square" rtlCol="0">
            <a:spAutoFit/>
          </a:bodyPr>
          <a:lstStyle/>
          <a:p>
            <a:r>
              <a:rPr lang="en-US" sz="9900" dirty="0">
                <a:solidFill>
                  <a:schemeClr val="bg1"/>
                </a:solidFill>
                <a:latin typeface="Century Gothic" panose="020B0502020202020204" pitchFamily="34" charset="0"/>
              </a:rPr>
              <a:t>10:00</a:t>
            </a:r>
          </a:p>
          <a:p>
            <a:r>
              <a:rPr lang="en-US" sz="4800" dirty="0">
                <a:solidFill>
                  <a:schemeClr val="bg1"/>
                </a:solidFill>
                <a:latin typeface="Century Gothic" panose="020B0502020202020204" pitchFamily="34" charset="0"/>
              </a:rPr>
              <a:t>Friday, March 2024</a:t>
            </a:r>
          </a:p>
        </p:txBody>
      </p:sp>
      <p:pic>
        <p:nvPicPr>
          <p:cNvPr id="3" name="Picture 2">
            <a:extLst>
              <a:ext uri="{FF2B5EF4-FFF2-40B4-BE49-F238E27FC236}">
                <a16:creationId xmlns:a16="http://schemas.microsoft.com/office/drawing/2014/main" id="{B1A5E2DD-5666-882F-F5F4-5FF8693C7BFF}"/>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4549756" y="9047201"/>
            <a:ext cx="1142769" cy="524084"/>
          </a:xfrm>
          <a:prstGeom prst="rect">
            <a:avLst/>
          </a:prstGeom>
        </p:spPr>
      </p:pic>
      <p:pic>
        <p:nvPicPr>
          <p:cNvPr id="6" name="Picture 5">
            <a:extLst>
              <a:ext uri="{FF2B5EF4-FFF2-40B4-BE49-F238E27FC236}">
                <a16:creationId xmlns:a16="http://schemas.microsoft.com/office/drawing/2014/main" id="{1B158616-4B97-124D-13A2-7EC4E808A27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rot="18845392">
            <a:off x="13147064" y="8644305"/>
            <a:ext cx="1303427" cy="1245120"/>
          </a:xfrm>
          <a:prstGeom prst="rect">
            <a:avLst/>
          </a:prstGeom>
        </p:spPr>
      </p:pic>
      <p:sp>
        <p:nvSpPr>
          <p:cNvPr id="7" name="TextBox 6">
            <a:extLst>
              <a:ext uri="{FF2B5EF4-FFF2-40B4-BE49-F238E27FC236}">
                <a16:creationId xmlns:a16="http://schemas.microsoft.com/office/drawing/2014/main" id="{3888A9D0-5E52-2EFB-F718-0A76001B82E5}"/>
              </a:ext>
            </a:extLst>
          </p:cNvPr>
          <p:cNvSpPr txBox="1"/>
          <p:nvPr/>
        </p:nvSpPr>
        <p:spPr>
          <a:xfrm>
            <a:off x="15925800" y="8840207"/>
            <a:ext cx="2195040" cy="830997"/>
          </a:xfrm>
          <a:prstGeom prst="rect">
            <a:avLst/>
          </a:prstGeom>
          <a:noFill/>
        </p:spPr>
        <p:txBody>
          <a:bodyPr wrap="square" rtlCol="0">
            <a:spAutoFit/>
          </a:bodyPr>
          <a:lstStyle/>
          <a:p>
            <a:r>
              <a:rPr lang="en-US" sz="2400" dirty="0">
                <a:solidFill>
                  <a:schemeClr val="bg1"/>
                </a:solidFill>
                <a:latin typeface="Century Gothic" panose="020B0502020202020204" pitchFamily="34" charset="0"/>
              </a:rPr>
              <a:t>10:00 AM</a:t>
            </a:r>
          </a:p>
          <a:p>
            <a:r>
              <a:rPr lang="en-US" sz="2400" dirty="0">
                <a:solidFill>
                  <a:schemeClr val="bg1"/>
                </a:solidFill>
                <a:latin typeface="Century Gothic" panose="020B0502020202020204" pitchFamily="34" charset="0"/>
              </a:rPr>
              <a:t>22/3/2024</a:t>
            </a:r>
          </a:p>
        </p:txBody>
      </p:sp>
    </p:spTree>
    <p:extLst>
      <p:ext uri="{BB962C8B-B14F-4D97-AF65-F5344CB8AC3E}">
        <p14:creationId xmlns:p14="http://schemas.microsoft.com/office/powerpoint/2010/main" val="2689282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5B3D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42B87F-7CB8-954D-8C4A-BD872D746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002" y="2067951"/>
            <a:ext cx="2762250" cy="2762250"/>
          </a:xfrm>
          <a:prstGeom prst="rect">
            <a:avLst/>
          </a:prstGeom>
        </p:spPr>
      </p:pic>
      <p:sp>
        <p:nvSpPr>
          <p:cNvPr id="5" name="Oval 4">
            <a:extLst>
              <a:ext uri="{FF2B5EF4-FFF2-40B4-BE49-F238E27FC236}">
                <a16:creationId xmlns:a16="http://schemas.microsoft.com/office/drawing/2014/main" id="{526A9D47-D0E5-36DE-123D-0C4D8DF195CC}"/>
              </a:ext>
            </a:extLst>
          </p:cNvPr>
          <p:cNvSpPr/>
          <p:nvPr/>
        </p:nvSpPr>
        <p:spPr>
          <a:xfrm>
            <a:off x="6659269" y="1229968"/>
            <a:ext cx="4761914" cy="4784772"/>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Oval 6">
            <a:extLst>
              <a:ext uri="{FF2B5EF4-FFF2-40B4-BE49-F238E27FC236}">
                <a16:creationId xmlns:a16="http://schemas.microsoft.com/office/drawing/2014/main" id="{B2A2688B-2C82-ACDD-C934-E7134AA274DA}"/>
              </a:ext>
            </a:extLst>
          </p:cNvPr>
          <p:cNvSpPr/>
          <p:nvPr/>
        </p:nvSpPr>
        <p:spPr>
          <a:xfrm>
            <a:off x="6867401" y="1447471"/>
            <a:ext cx="4345649" cy="4366509"/>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extBox 8">
            <a:extLst>
              <a:ext uri="{FF2B5EF4-FFF2-40B4-BE49-F238E27FC236}">
                <a16:creationId xmlns:a16="http://schemas.microsoft.com/office/drawing/2014/main" id="{85C8436E-523B-A1BF-1313-E6C5BAE19F8B}"/>
              </a:ext>
            </a:extLst>
          </p:cNvPr>
          <p:cNvSpPr txBox="1"/>
          <p:nvPr/>
        </p:nvSpPr>
        <p:spPr>
          <a:xfrm>
            <a:off x="7192107" y="6648971"/>
            <a:ext cx="3903785" cy="738664"/>
          </a:xfrm>
          <a:prstGeom prst="rect">
            <a:avLst/>
          </a:prstGeom>
          <a:noFill/>
        </p:spPr>
        <p:txBody>
          <a:bodyPr wrap="square" rtlCol="0">
            <a:spAutoFit/>
          </a:bodyPr>
          <a:lstStyle/>
          <a:p>
            <a:pPr algn="ctr"/>
            <a:r>
              <a:rPr lang="en-US" sz="4200" dirty="0">
                <a:latin typeface="Courier New" panose="02070309020205020404" pitchFamily="49" charset="0"/>
                <a:cs typeface="Courier New" panose="02070309020205020404" pitchFamily="49" charset="0"/>
              </a:rPr>
              <a:t>KELOMPOK 11</a:t>
            </a:r>
          </a:p>
        </p:txBody>
      </p:sp>
      <p:sp>
        <p:nvSpPr>
          <p:cNvPr id="10" name="TextBox 9">
            <a:hlinkClick r:id="rId3" action="ppaction://hlinksldjump"/>
            <a:extLst>
              <a:ext uri="{FF2B5EF4-FFF2-40B4-BE49-F238E27FC236}">
                <a16:creationId xmlns:a16="http://schemas.microsoft.com/office/drawing/2014/main" id="{E7DFFC1A-760B-3220-73F4-5BF0C0AE993D}"/>
              </a:ext>
            </a:extLst>
          </p:cNvPr>
          <p:cNvSpPr txBox="1"/>
          <p:nvPr/>
        </p:nvSpPr>
        <p:spPr>
          <a:xfrm>
            <a:off x="8077200" y="7677447"/>
            <a:ext cx="2133600" cy="762953"/>
          </a:xfrm>
          <a:prstGeom prst="roundRect">
            <a:avLst>
              <a:gd name="adj" fmla="val 47131"/>
            </a:avLst>
          </a:prstGeom>
          <a:solidFill>
            <a:schemeClr val="tx2">
              <a:lumMod val="20000"/>
              <a:lumOff val="80000"/>
            </a:schemeClr>
          </a:solidFill>
        </p:spPr>
        <p:txBody>
          <a:bodyPr wrap="square" rtlCol="0">
            <a:spAutoFit/>
          </a:bodyPr>
          <a:lstStyle/>
          <a:p>
            <a:r>
              <a:rPr lang="en-US" sz="3000" dirty="0">
                <a:latin typeface="Courier New" panose="02070309020205020404" pitchFamily="49" charset="0"/>
                <a:cs typeface="Courier New" panose="02070309020205020404" pitchFamily="49" charset="0"/>
              </a:rPr>
              <a:t>SIGN IN </a:t>
            </a:r>
          </a:p>
        </p:txBody>
      </p:sp>
      <p:sp>
        <p:nvSpPr>
          <p:cNvPr id="3" name="Freeform 12">
            <a:extLst>
              <a:ext uri="{FF2B5EF4-FFF2-40B4-BE49-F238E27FC236}">
                <a16:creationId xmlns:a16="http://schemas.microsoft.com/office/drawing/2014/main" id="{D0FDECDF-1F7B-552E-5C32-9C561C9BEA85}"/>
              </a:ext>
            </a:extLst>
          </p:cNvPr>
          <p:cNvSpPr/>
          <p:nvPr/>
        </p:nvSpPr>
        <p:spPr>
          <a:xfrm>
            <a:off x="8153400" y="2306146"/>
            <a:ext cx="2247900" cy="2894292"/>
          </a:xfrm>
          <a:custGeom>
            <a:avLst/>
            <a:gdLst/>
            <a:ahLst/>
            <a:cxnLst/>
            <a:rect l="l" t="t" r="r" b="b"/>
            <a:pathLst>
              <a:path w="4503850" h="5798948">
                <a:moveTo>
                  <a:pt x="0" y="0"/>
                </a:moveTo>
                <a:lnTo>
                  <a:pt x="4503850" y="0"/>
                </a:lnTo>
                <a:lnTo>
                  <a:pt x="4503850" y="5798948"/>
                </a:lnTo>
                <a:lnTo>
                  <a:pt x="0" y="5798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92637979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9F8FF">
                <a:alpha val="100000"/>
              </a:srgbClr>
            </a:gs>
            <a:gs pos="100000">
              <a:srgbClr val="4EB3E4">
                <a:alpha val="100000"/>
              </a:srgbClr>
            </a:gs>
          </a:gsLst>
          <a:lin ang="5400012"/>
        </a:gradFill>
        <a:effectLst/>
      </p:bgPr>
    </p:bg>
    <p:spTree>
      <p:nvGrpSpPr>
        <p:cNvPr id="1" name=""/>
        <p:cNvGrpSpPr/>
        <p:nvPr/>
      </p:nvGrpSpPr>
      <p:grpSpPr>
        <a:xfrm>
          <a:off x="0" y="0"/>
          <a:ext cx="0" cy="0"/>
          <a:chOff x="0" y="0"/>
          <a:chExt cx="0" cy="0"/>
        </a:xfrm>
      </p:grpSpPr>
      <p:grpSp>
        <p:nvGrpSpPr>
          <p:cNvPr id="2" name="Group 2"/>
          <p:cNvGrpSpPr/>
          <p:nvPr/>
        </p:nvGrpSpPr>
        <p:grpSpPr>
          <a:xfrm>
            <a:off x="716700" y="516100"/>
            <a:ext cx="16854600" cy="9255000"/>
            <a:chOff x="0" y="0"/>
            <a:chExt cx="22472800" cy="12340000"/>
          </a:xfrm>
        </p:grpSpPr>
        <p:sp>
          <p:nvSpPr>
            <p:cNvPr id="3" name="Freeform 3"/>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solidFill>
              <a:srgbClr val="F9F8FF"/>
            </a:solidFill>
          </p:spPr>
        </p:sp>
      </p:grpSp>
      <p:grpSp>
        <p:nvGrpSpPr>
          <p:cNvPr id="4" name="Group 4"/>
          <p:cNvGrpSpPr/>
          <p:nvPr/>
        </p:nvGrpSpPr>
        <p:grpSpPr>
          <a:xfrm>
            <a:off x="720000" y="516100"/>
            <a:ext cx="16854600" cy="9255000"/>
            <a:chOff x="0" y="0"/>
            <a:chExt cx="22472800" cy="12340000"/>
          </a:xfrm>
        </p:grpSpPr>
        <p:sp>
          <p:nvSpPr>
            <p:cNvPr id="5" name="Freeform 5"/>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gradFill rotWithShape="1">
              <a:gsLst>
                <a:gs pos="0">
                  <a:srgbClr val="F9F8FF">
                    <a:alpha val="100000"/>
                  </a:srgbClr>
                </a:gs>
                <a:gs pos="100000">
                  <a:srgbClr val="66BEE9">
                    <a:alpha val="34509"/>
                  </a:srgbClr>
                </a:gs>
              </a:gsLst>
              <a:lin ang="5400012"/>
            </a:gradFill>
          </p:spPr>
        </p:sp>
      </p:grpSp>
      <p:grpSp>
        <p:nvGrpSpPr>
          <p:cNvPr id="6" name="Group 6"/>
          <p:cNvGrpSpPr/>
          <p:nvPr/>
        </p:nvGrpSpPr>
        <p:grpSpPr>
          <a:xfrm>
            <a:off x="1430475" y="804597"/>
            <a:ext cx="15427050" cy="544050"/>
            <a:chOff x="0" y="0"/>
            <a:chExt cx="20569400" cy="725400"/>
          </a:xfrm>
        </p:grpSpPr>
        <p:sp>
          <p:nvSpPr>
            <p:cNvPr id="7" name="Freeform 7"/>
            <p:cNvSpPr/>
            <p:nvPr/>
          </p:nvSpPr>
          <p:spPr>
            <a:xfrm>
              <a:off x="12700" y="12700"/>
              <a:ext cx="20543901" cy="700024"/>
            </a:xfrm>
            <a:custGeom>
              <a:avLst/>
              <a:gdLst/>
              <a:ahLst/>
              <a:cxnLst/>
              <a:rect l="l" t="t" r="r" b="b"/>
              <a:pathLst>
                <a:path w="20543901" h="700024">
                  <a:moveTo>
                    <a:pt x="0" y="350012"/>
                  </a:moveTo>
                  <a:cubicBezTo>
                    <a:pt x="0" y="156718"/>
                    <a:pt x="162179" y="0"/>
                    <a:pt x="362204" y="0"/>
                  </a:cubicBezTo>
                  <a:lnTo>
                    <a:pt x="20181697" y="0"/>
                  </a:lnTo>
                  <a:cubicBezTo>
                    <a:pt x="20381722" y="0"/>
                    <a:pt x="20543901" y="156718"/>
                    <a:pt x="20543901" y="350012"/>
                  </a:cubicBezTo>
                  <a:cubicBezTo>
                    <a:pt x="20543901" y="543306"/>
                    <a:pt x="20381722" y="700024"/>
                    <a:pt x="20181697" y="700024"/>
                  </a:cubicBezTo>
                  <a:lnTo>
                    <a:pt x="362204" y="700024"/>
                  </a:lnTo>
                  <a:cubicBezTo>
                    <a:pt x="162179" y="700024"/>
                    <a:pt x="0" y="543306"/>
                    <a:pt x="0" y="350012"/>
                  </a:cubicBezTo>
                  <a:close/>
                </a:path>
              </a:pathLst>
            </a:custGeom>
            <a:solidFill>
              <a:srgbClr val="66BEE9"/>
            </a:solidFill>
          </p:spPr>
        </p:sp>
        <p:sp>
          <p:nvSpPr>
            <p:cNvPr id="8" name="Freeform 8"/>
            <p:cNvSpPr/>
            <p:nvPr/>
          </p:nvSpPr>
          <p:spPr>
            <a:xfrm>
              <a:off x="0" y="0"/>
              <a:ext cx="20569301" cy="725424"/>
            </a:xfrm>
            <a:custGeom>
              <a:avLst/>
              <a:gdLst/>
              <a:ahLst/>
              <a:cxnLst/>
              <a:rect l="l" t="t" r="r" b="b"/>
              <a:pathLst>
                <a:path w="20569301" h="725424">
                  <a:moveTo>
                    <a:pt x="0" y="362712"/>
                  </a:moveTo>
                  <a:cubicBezTo>
                    <a:pt x="0" y="161925"/>
                    <a:pt x="168275" y="0"/>
                    <a:pt x="374904" y="0"/>
                  </a:cubicBezTo>
                  <a:lnTo>
                    <a:pt x="20194397" y="0"/>
                  </a:lnTo>
                  <a:lnTo>
                    <a:pt x="20194397" y="12700"/>
                  </a:lnTo>
                  <a:lnTo>
                    <a:pt x="20194397" y="0"/>
                  </a:lnTo>
                  <a:cubicBezTo>
                    <a:pt x="20401026" y="0"/>
                    <a:pt x="20569301" y="161925"/>
                    <a:pt x="20569301" y="362712"/>
                  </a:cubicBezTo>
                  <a:lnTo>
                    <a:pt x="20556601" y="362712"/>
                  </a:lnTo>
                  <a:lnTo>
                    <a:pt x="20569301" y="362712"/>
                  </a:lnTo>
                  <a:lnTo>
                    <a:pt x="20556601" y="362712"/>
                  </a:lnTo>
                  <a:lnTo>
                    <a:pt x="20569301" y="362712"/>
                  </a:lnTo>
                  <a:cubicBezTo>
                    <a:pt x="20569301" y="563372"/>
                    <a:pt x="20401026" y="725424"/>
                    <a:pt x="20194397" y="725424"/>
                  </a:cubicBezTo>
                  <a:lnTo>
                    <a:pt x="20194397" y="712724"/>
                  </a:lnTo>
                  <a:lnTo>
                    <a:pt x="20194397" y="725424"/>
                  </a:lnTo>
                  <a:lnTo>
                    <a:pt x="374904" y="725424"/>
                  </a:lnTo>
                  <a:lnTo>
                    <a:pt x="374904" y="712724"/>
                  </a:lnTo>
                  <a:lnTo>
                    <a:pt x="374904" y="725424"/>
                  </a:lnTo>
                  <a:cubicBezTo>
                    <a:pt x="168275" y="725424"/>
                    <a:pt x="0" y="563372"/>
                    <a:pt x="0" y="362712"/>
                  </a:cubicBezTo>
                  <a:lnTo>
                    <a:pt x="12700" y="362712"/>
                  </a:lnTo>
                  <a:lnTo>
                    <a:pt x="0" y="362712"/>
                  </a:lnTo>
                  <a:moveTo>
                    <a:pt x="25400" y="362712"/>
                  </a:moveTo>
                  <a:lnTo>
                    <a:pt x="12700" y="362712"/>
                  </a:lnTo>
                  <a:lnTo>
                    <a:pt x="25400" y="362712"/>
                  </a:lnTo>
                  <a:cubicBezTo>
                    <a:pt x="25400" y="548640"/>
                    <a:pt x="181483" y="700024"/>
                    <a:pt x="374904" y="700024"/>
                  </a:cubicBezTo>
                  <a:lnTo>
                    <a:pt x="20194397" y="700024"/>
                  </a:lnTo>
                  <a:cubicBezTo>
                    <a:pt x="20387818" y="700024"/>
                    <a:pt x="20543901" y="548640"/>
                    <a:pt x="20543901" y="362712"/>
                  </a:cubicBezTo>
                  <a:cubicBezTo>
                    <a:pt x="20543901" y="176784"/>
                    <a:pt x="20387945" y="25400"/>
                    <a:pt x="20194397" y="25400"/>
                  </a:cubicBezTo>
                  <a:lnTo>
                    <a:pt x="374904" y="25400"/>
                  </a:lnTo>
                  <a:lnTo>
                    <a:pt x="374904" y="12700"/>
                  </a:lnTo>
                  <a:lnTo>
                    <a:pt x="374904" y="25400"/>
                  </a:lnTo>
                  <a:cubicBezTo>
                    <a:pt x="181483" y="25400"/>
                    <a:pt x="25400" y="176784"/>
                    <a:pt x="25400" y="362712"/>
                  </a:cubicBezTo>
                  <a:close/>
                </a:path>
              </a:pathLst>
            </a:custGeom>
            <a:solidFill>
              <a:srgbClr val="D2D6FF"/>
            </a:solidFill>
          </p:spPr>
        </p:sp>
      </p:grpSp>
      <p:grpSp>
        <p:nvGrpSpPr>
          <p:cNvPr id="9" name="Group 9"/>
          <p:cNvGrpSpPr/>
          <p:nvPr/>
        </p:nvGrpSpPr>
        <p:grpSpPr>
          <a:xfrm>
            <a:off x="14461462" y="5142114"/>
            <a:ext cx="42" cy="42"/>
            <a:chOff x="0" y="0"/>
            <a:chExt cx="56" cy="56"/>
          </a:xfrm>
        </p:grpSpPr>
        <p:sp>
          <p:nvSpPr>
            <p:cNvPr id="10" name="Freeform 10"/>
            <p:cNvSpPr/>
            <p:nvPr/>
          </p:nvSpPr>
          <p:spPr>
            <a:xfrm>
              <a:off x="0" y="0"/>
              <a:ext cx="0" cy="0"/>
            </a:xfrm>
            <a:custGeom>
              <a:avLst/>
              <a:gdLst/>
              <a:ahLst/>
              <a:cxnLst/>
              <a:rect l="l" t="t" r="r" b="b"/>
              <a:pathLst>
                <a:path/>
              </a:pathLst>
            </a:custGeom>
            <a:solidFill>
              <a:srgbClr val="E5D7FF"/>
            </a:solidFill>
          </p:spPr>
        </p:sp>
      </p:grpSp>
      <p:sp>
        <p:nvSpPr>
          <p:cNvPr id="11" name="Freeform 11"/>
          <p:cNvSpPr/>
          <p:nvPr/>
        </p:nvSpPr>
        <p:spPr>
          <a:xfrm>
            <a:off x="1660580" y="994646"/>
            <a:ext cx="858646" cy="187998"/>
          </a:xfrm>
          <a:custGeom>
            <a:avLst/>
            <a:gdLst/>
            <a:ahLst/>
            <a:cxnLst/>
            <a:rect l="l" t="t" r="r" b="b"/>
            <a:pathLst>
              <a:path w="858646" h="187998">
                <a:moveTo>
                  <a:pt x="0" y="0"/>
                </a:moveTo>
                <a:lnTo>
                  <a:pt x="858646" y="0"/>
                </a:lnTo>
                <a:lnTo>
                  <a:pt x="858646" y="187998"/>
                </a:lnTo>
                <a:lnTo>
                  <a:pt x="0" y="1879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2755450" y="2244126"/>
            <a:ext cx="4503850" cy="5798948"/>
          </a:xfrm>
          <a:custGeom>
            <a:avLst/>
            <a:gdLst/>
            <a:ahLst/>
            <a:cxnLst/>
            <a:rect l="l" t="t" r="r" b="b"/>
            <a:pathLst>
              <a:path w="4503850" h="5798948">
                <a:moveTo>
                  <a:pt x="0" y="0"/>
                </a:moveTo>
                <a:lnTo>
                  <a:pt x="4503850" y="0"/>
                </a:lnTo>
                <a:lnTo>
                  <a:pt x="4503850" y="5798948"/>
                </a:lnTo>
                <a:lnTo>
                  <a:pt x="0" y="57989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584380" y="4105375"/>
            <a:ext cx="11890160" cy="1857375"/>
          </a:xfrm>
          <a:prstGeom prst="rect">
            <a:avLst/>
          </a:prstGeom>
        </p:spPr>
        <p:txBody>
          <a:bodyPr lIns="0" tIns="0" rIns="0" bIns="0" rtlCol="0" anchor="t">
            <a:spAutoFit/>
          </a:bodyPr>
          <a:lstStyle/>
          <a:p>
            <a:pPr algn="l">
              <a:lnSpc>
                <a:spcPts val="12960"/>
              </a:lnSpc>
            </a:pPr>
            <a:r>
              <a:rPr lang="en-US" sz="10800" dirty="0">
                <a:solidFill>
                  <a:srgbClr val="17336B"/>
                </a:solidFill>
                <a:latin typeface="Angry Mecha"/>
              </a:rPr>
              <a:t>FUTSAL-IN</a:t>
            </a:r>
          </a:p>
        </p:txBody>
      </p:sp>
      <p:sp>
        <p:nvSpPr>
          <p:cNvPr id="14" name="Freeform 14"/>
          <p:cNvSpPr/>
          <p:nvPr/>
        </p:nvSpPr>
        <p:spPr>
          <a:xfrm>
            <a:off x="10595462" y="4068047"/>
            <a:ext cx="1727798" cy="1727798"/>
          </a:xfrm>
          <a:custGeom>
            <a:avLst/>
            <a:gdLst/>
            <a:ahLst/>
            <a:cxnLst/>
            <a:rect l="l" t="t" r="r" b="b"/>
            <a:pathLst>
              <a:path w="1727798" h="1727798">
                <a:moveTo>
                  <a:pt x="0" y="0"/>
                </a:moveTo>
                <a:lnTo>
                  <a:pt x="1727798" y="0"/>
                </a:lnTo>
                <a:lnTo>
                  <a:pt x="1727798" y="1727798"/>
                </a:lnTo>
                <a:lnTo>
                  <a:pt x="0" y="1727798"/>
                </a:lnTo>
                <a:lnTo>
                  <a:pt x="0" y="0"/>
                </a:lnTo>
                <a:close/>
              </a:path>
            </a:pathLst>
          </a:custGeom>
          <a:blipFill>
            <a:blip r:embed="rId7"/>
            <a:stretch>
              <a:fillRect/>
            </a:stretch>
          </a:blipFill>
        </p:spPr>
      </p:sp>
    </p:spTree>
    <p:extLst>
      <p:ext uri="{BB962C8B-B14F-4D97-AF65-F5344CB8AC3E}">
        <p14:creationId xmlns:p14="http://schemas.microsoft.com/office/powerpoint/2010/main" val="258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9F8FF">
                <a:alpha val="100000"/>
              </a:srgbClr>
            </a:gs>
            <a:gs pos="100000">
              <a:srgbClr val="4EB3E4">
                <a:alpha val="100000"/>
              </a:srgbClr>
            </a:gs>
          </a:gsLst>
          <a:lin ang="5400012"/>
        </a:gradFill>
        <a:effectLst/>
      </p:bgPr>
    </p:bg>
    <p:spTree>
      <p:nvGrpSpPr>
        <p:cNvPr id="1" name=""/>
        <p:cNvGrpSpPr/>
        <p:nvPr/>
      </p:nvGrpSpPr>
      <p:grpSpPr>
        <a:xfrm>
          <a:off x="0" y="0"/>
          <a:ext cx="0" cy="0"/>
          <a:chOff x="0" y="0"/>
          <a:chExt cx="0" cy="0"/>
        </a:xfrm>
      </p:grpSpPr>
      <p:grpSp>
        <p:nvGrpSpPr>
          <p:cNvPr id="2" name="Group 2"/>
          <p:cNvGrpSpPr/>
          <p:nvPr/>
        </p:nvGrpSpPr>
        <p:grpSpPr>
          <a:xfrm>
            <a:off x="716700" y="516100"/>
            <a:ext cx="16854600" cy="9255000"/>
            <a:chOff x="0" y="0"/>
            <a:chExt cx="22472800" cy="12340000"/>
          </a:xfrm>
        </p:grpSpPr>
        <p:sp>
          <p:nvSpPr>
            <p:cNvPr id="3" name="Freeform 3"/>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solidFill>
              <a:srgbClr val="F9F8FF"/>
            </a:solidFill>
          </p:spPr>
        </p:sp>
      </p:grpSp>
      <p:grpSp>
        <p:nvGrpSpPr>
          <p:cNvPr id="4" name="Group 4"/>
          <p:cNvGrpSpPr/>
          <p:nvPr/>
        </p:nvGrpSpPr>
        <p:grpSpPr>
          <a:xfrm>
            <a:off x="720000" y="516100"/>
            <a:ext cx="16854600" cy="9255000"/>
            <a:chOff x="0" y="0"/>
            <a:chExt cx="22472800" cy="12340000"/>
          </a:xfrm>
        </p:grpSpPr>
        <p:sp>
          <p:nvSpPr>
            <p:cNvPr id="5" name="Freeform 5"/>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gradFill rotWithShape="1">
              <a:gsLst>
                <a:gs pos="0">
                  <a:srgbClr val="F9F8FF">
                    <a:alpha val="100000"/>
                  </a:srgbClr>
                </a:gs>
                <a:gs pos="100000">
                  <a:srgbClr val="66BEE9">
                    <a:alpha val="34509"/>
                  </a:srgbClr>
                </a:gs>
              </a:gsLst>
              <a:lin ang="5400012"/>
            </a:gradFill>
            <a:ln>
              <a:noFill/>
            </a:ln>
          </p:spPr>
        </p:sp>
      </p:grpSp>
      <p:sp>
        <p:nvSpPr>
          <p:cNvPr id="6" name="Freeform 6"/>
          <p:cNvSpPr/>
          <p:nvPr/>
        </p:nvSpPr>
        <p:spPr>
          <a:xfrm>
            <a:off x="1430475" y="804597"/>
            <a:ext cx="15427050" cy="544050"/>
          </a:xfrm>
          <a:custGeom>
            <a:avLst/>
            <a:gdLst/>
            <a:ahLst/>
            <a:cxnLst/>
            <a:rect l="l" t="t" r="r" b="b"/>
            <a:pathLst>
              <a:path w="15427050" h="544050">
                <a:moveTo>
                  <a:pt x="0" y="0"/>
                </a:moveTo>
                <a:lnTo>
                  <a:pt x="15427050" y="0"/>
                </a:lnTo>
                <a:lnTo>
                  <a:pt x="15427050" y="544050"/>
                </a:lnTo>
                <a:lnTo>
                  <a:pt x="0" y="5440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473250" y="8210890"/>
            <a:ext cx="1003112" cy="1140860"/>
          </a:xfrm>
          <a:custGeom>
            <a:avLst/>
            <a:gdLst/>
            <a:ahLst/>
            <a:cxnLst/>
            <a:rect l="l" t="t" r="r" b="b"/>
            <a:pathLst>
              <a:path w="1003112" h="1140860">
                <a:moveTo>
                  <a:pt x="0" y="0"/>
                </a:moveTo>
                <a:lnTo>
                  <a:pt x="1003112" y="0"/>
                </a:lnTo>
                <a:lnTo>
                  <a:pt x="1003112" y="1140860"/>
                </a:lnTo>
                <a:lnTo>
                  <a:pt x="0" y="11408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a:grpSpLocks noChangeAspect="1"/>
          </p:cNvGrpSpPr>
          <p:nvPr/>
        </p:nvGrpSpPr>
        <p:grpSpPr>
          <a:xfrm>
            <a:off x="1430475" y="3291046"/>
            <a:ext cx="2968432" cy="4233090"/>
            <a:chOff x="0" y="0"/>
            <a:chExt cx="4292600" cy="6121400"/>
          </a:xfrm>
        </p:grpSpPr>
        <p:sp>
          <p:nvSpPr>
            <p:cNvPr id="9" name="Freeform 9"/>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10462" t="-40950" r="-15431" b="-15996"/>
              </a:stretch>
            </a:blipFill>
          </p:spPr>
        </p:sp>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sp>
      </p:grpSp>
      <p:grpSp>
        <p:nvGrpSpPr>
          <p:cNvPr id="11" name="Group 11"/>
          <p:cNvGrpSpPr>
            <a:grpSpLocks noChangeAspect="1"/>
          </p:cNvGrpSpPr>
          <p:nvPr/>
        </p:nvGrpSpPr>
        <p:grpSpPr>
          <a:xfrm>
            <a:off x="5578747" y="4640658"/>
            <a:ext cx="2968432" cy="4233090"/>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9"/>
              <a:stretch>
                <a:fillRect l="-27844" t="-53286" r="-36099"/>
              </a:stretch>
            </a:blipFill>
          </p:spPr>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sp>
      </p:grpSp>
      <p:grpSp>
        <p:nvGrpSpPr>
          <p:cNvPr id="14" name="Group 14"/>
          <p:cNvGrpSpPr>
            <a:grpSpLocks noChangeAspect="1"/>
          </p:cNvGrpSpPr>
          <p:nvPr/>
        </p:nvGrpSpPr>
        <p:grpSpPr>
          <a:xfrm>
            <a:off x="9733920" y="4282600"/>
            <a:ext cx="2968432" cy="4233090"/>
            <a:chOff x="0" y="0"/>
            <a:chExt cx="4292600" cy="6121400"/>
          </a:xfrm>
        </p:grpSpPr>
        <p:sp>
          <p:nvSpPr>
            <p:cNvPr id="15" name="Freeform 15"/>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10"/>
              <a:stretch>
                <a:fillRect l="-6710" r="-6710"/>
              </a:stretch>
            </a:blipFill>
          </p:spPr>
        </p:sp>
        <p:sp>
          <p:nvSpPr>
            <p:cNvPr id="16" name="Freeform 16"/>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sp>
      </p:grpSp>
      <p:grpSp>
        <p:nvGrpSpPr>
          <p:cNvPr id="17" name="Group 17"/>
          <p:cNvGrpSpPr>
            <a:grpSpLocks noChangeAspect="1"/>
          </p:cNvGrpSpPr>
          <p:nvPr/>
        </p:nvGrpSpPr>
        <p:grpSpPr>
          <a:xfrm>
            <a:off x="13889093" y="3530817"/>
            <a:ext cx="2968432" cy="4233090"/>
            <a:chOff x="0" y="0"/>
            <a:chExt cx="4292600" cy="6121400"/>
          </a:xfrm>
        </p:grpSpPr>
        <p:sp>
          <p:nvSpPr>
            <p:cNvPr id="18" name="Freeform 18"/>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11"/>
              <a:stretch>
                <a:fillRect l="-32407" t="-47794" r="-25662"/>
              </a:stretch>
            </a:blipFill>
          </p:spPr>
        </p:sp>
        <p:sp>
          <p:nvSpPr>
            <p:cNvPr id="19" name="Freeform 19"/>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sp>
      </p:grpSp>
      <p:sp>
        <p:nvSpPr>
          <p:cNvPr id="20" name="Freeform 20"/>
          <p:cNvSpPr/>
          <p:nvPr/>
        </p:nvSpPr>
        <p:spPr>
          <a:xfrm>
            <a:off x="15918536" y="530065"/>
            <a:ext cx="1093114" cy="1093114"/>
          </a:xfrm>
          <a:custGeom>
            <a:avLst/>
            <a:gdLst/>
            <a:ahLst/>
            <a:cxnLst/>
            <a:rect l="l" t="t" r="r" b="b"/>
            <a:pathLst>
              <a:path w="1093114" h="1093114">
                <a:moveTo>
                  <a:pt x="0" y="0"/>
                </a:moveTo>
                <a:lnTo>
                  <a:pt x="1093114" y="0"/>
                </a:lnTo>
                <a:lnTo>
                  <a:pt x="1093114" y="1093114"/>
                </a:lnTo>
                <a:lnTo>
                  <a:pt x="0" y="1093114"/>
                </a:lnTo>
                <a:lnTo>
                  <a:pt x="0" y="0"/>
                </a:lnTo>
                <a:close/>
              </a:path>
            </a:pathLst>
          </a:custGeom>
          <a:blipFill>
            <a:blip r:embed="rId12"/>
            <a:stretch>
              <a:fillRect/>
            </a:stretch>
          </a:blipFill>
        </p:spPr>
        <p:txBody>
          <a:bodyPr/>
          <a:lstStyle/>
          <a:p>
            <a:endParaRPr lang="en-US" dirty="0"/>
          </a:p>
        </p:txBody>
      </p:sp>
      <p:sp>
        <p:nvSpPr>
          <p:cNvPr id="21" name="TextBox 21"/>
          <p:cNvSpPr txBox="1"/>
          <p:nvPr/>
        </p:nvSpPr>
        <p:spPr>
          <a:xfrm>
            <a:off x="6076950" y="1349440"/>
            <a:ext cx="6191250" cy="1566544"/>
          </a:xfrm>
          <a:prstGeom prst="rect">
            <a:avLst/>
          </a:prstGeom>
        </p:spPr>
        <p:txBody>
          <a:bodyPr wrap="square" lIns="0" tIns="0" rIns="0" bIns="0" rtlCol="0" anchor="t">
            <a:spAutoFit/>
          </a:bodyPr>
          <a:lstStyle/>
          <a:p>
            <a:pPr algn="ctr">
              <a:lnSpc>
                <a:spcPts val="12880"/>
              </a:lnSpc>
            </a:pPr>
            <a:r>
              <a:rPr lang="en-US" sz="9200" dirty="0">
                <a:solidFill>
                  <a:srgbClr val="17336B"/>
                </a:solidFill>
                <a:latin typeface="Berthold Block"/>
              </a:rPr>
              <a:t>KELOMPOK 11</a:t>
            </a:r>
          </a:p>
        </p:txBody>
      </p:sp>
      <p:sp>
        <p:nvSpPr>
          <p:cNvPr id="22" name="TextBox 22"/>
          <p:cNvSpPr txBox="1"/>
          <p:nvPr/>
        </p:nvSpPr>
        <p:spPr>
          <a:xfrm>
            <a:off x="1609059" y="7697232"/>
            <a:ext cx="2611264" cy="897448"/>
          </a:xfrm>
          <a:prstGeom prst="rect">
            <a:avLst/>
          </a:prstGeom>
        </p:spPr>
        <p:txBody>
          <a:bodyPr lIns="0" tIns="0" rIns="0" bIns="0" rtlCol="0" anchor="t">
            <a:spAutoFit/>
          </a:bodyPr>
          <a:lstStyle/>
          <a:p>
            <a:pPr algn="ctr">
              <a:lnSpc>
                <a:spcPts val="3559"/>
              </a:lnSpc>
            </a:pPr>
            <a:r>
              <a:rPr lang="en-US" sz="2542">
                <a:solidFill>
                  <a:srgbClr val="000000"/>
                </a:solidFill>
                <a:latin typeface="Ahkio"/>
              </a:rPr>
              <a:t>M.GILANG RAMADHAN</a:t>
            </a:r>
          </a:p>
          <a:p>
            <a:pPr algn="ctr">
              <a:lnSpc>
                <a:spcPts val="3559"/>
              </a:lnSpc>
            </a:pPr>
            <a:r>
              <a:rPr lang="en-US" sz="2542">
                <a:solidFill>
                  <a:srgbClr val="000000"/>
                </a:solidFill>
                <a:latin typeface="Ahkio"/>
              </a:rPr>
              <a:t>220209501047</a:t>
            </a:r>
          </a:p>
        </p:txBody>
      </p:sp>
      <p:sp>
        <p:nvSpPr>
          <p:cNvPr id="23" name="TextBox 23"/>
          <p:cNvSpPr txBox="1"/>
          <p:nvPr/>
        </p:nvSpPr>
        <p:spPr>
          <a:xfrm>
            <a:off x="5523981" y="8869689"/>
            <a:ext cx="3077964" cy="897448"/>
          </a:xfrm>
          <a:prstGeom prst="rect">
            <a:avLst/>
          </a:prstGeom>
        </p:spPr>
        <p:txBody>
          <a:bodyPr lIns="0" tIns="0" rIns="0" bIns="0" rtlCol="0" anchor="t">
            <a:spAutoFit/>
          </a:bodyPr>
          <a:lstStyle/>
          <a:p>
            <a:pPr algn="ctr">
              <a:lnSpc>
                <a:spcPts val="3559"/>
              </a:lnSpc>
            </a:pPr>
            <a:r>
              <a:rPr lang="en-US" sz="2542">
                <a:solidFill>
                  <a:srgbClr val="000000"/>
                </a:solidFill>
                <a:latin typeface="Ahkio"/>
              </a:rPr>
              <a:t>MUHAMMAD ARAFAH ALIF</a:t>
            </a:r>
          </a:p>
          <a:p>
            <a:pPr algn="ctr">
              <a:lnSpc>
                <a:spcPts val="3559"/>
              </a:lnSpc>
            </a:pPr>
            <a:r>
              <a:rPr lang="en-US" sz="2542">
                <a:solidFill>
                  <a:srgbClr val="000000"/>
                </a:solidFill>
                <a:latin typeface="Ahkio"/>
              </a:rPr>
              <a:t>220209501056</a:t>
            </a:r>
          </a:p>
        </p:txBody>
      </p:sp>
      <p:sp>
        <p:nvSpPr>
          <p:cNvPr id="24" name="TextBox 24"/>
          <p:cNvSpPr txBox="1"/>
          <p:nvPr/>
        </p:nvSpPr>
        <p:spPr>
          <a:xfrm>
            <a:off x="9375882" y="8528005"/>
            <a:ext cx="3684508" cy="897448"/>
          </a:xfrm>
          <a:prstGeom prst="rect">
            <a:avLst/>
          </a:prstGeom>
        </p:spPr>
        <p:txBody>
          <a:bodyPr lIns="0" tIns="0" rIns="0" bIns="0" rtlCol="0" anchor="t">
            <a:spAutoFit/>
          </a:bodyPr>
          <a:lstStyle/>
          <a:p>
            <a:pPr algn="ctr">
              <a:lnSpc>
                <a:spcPts val="3559"/>
              </a:lnSpc>
            </a:pPr>
            <a:r>
              <a:rPr lang="en-US" sz="2542">
                <a:solidFill>
                  <a:srgbClr val="000000"/>
                </a:solidFill>
                <a:latin typeface="Ahkio"/>
              </a:rPr>
              <a:t>MUHAMMAD IMRAN HIDAJAT H.</a:t>
            </a:r>
          </a:p>
          <a:p>
            <a:pPr algn="ctr">
              <a:lnSpc>
                <a:spcPts val="3559"/>
              </a:lnSpc>
            </a:pPr>
            <a:r>
              <a:rPr lang="en-US" sz="2542">
                <a:solidFill>
                  <a:srgbClr val="000000"/>
                </a:solidFill>
                <a:latin typeface="Ahkio"/>
              </a:rPr>
              <a:t>220209501071</a:t>
            </a:r>
          </a:p>
        </p:txBody>
      </p:sp>
      <p:sp>
        <p:nvSpPr>
          <p:cNvPr id="25" name="TextBox 25"/>
          <p:cNvSpPr txBox="1"/>
          <p:nvPr/>
        </p:nvSpPr>
        <p:spPr>
          <a:xfrm>
            <a:off x="14081630" y="7883872"/>
            <a:ext cx="2583359" cy="897448"/>
          </a:xfrm>
          <a:prstGeom prst="rect">
            <a:avLst/>
          </a:prstGeom>
        </p:spPr>
        <p:txBody>
          <a:bodyPr lIns="0" tIns="0" rIns="0" bIns="0" rtlCol="0" anchor="t">
            <a:spAutoFit/>
          </a:bodyPr>
          <a:lstStyle/>
          <a:p>
            <a:pPr algn="ctr">
              <a:lnSpc>
                <a:spcPts val="3559"/>
              </a:lnSpc>
            </a:pPr>
            <a:r>
              <a:rPr lang="en-US" sz="2542">
                <a:solidFill>
                  <a:srgbClr val="000000"/>
                </a:solidFill>
                <a:latin typeface="Ahkio"/>
              </a:rPr>
              <a:t>AL MAUDUDI BAHMAR</a:t>
            </a:r>
          </a:p>
          <a:p>
            <a:pPr algn="ctr">
              <a:lnSpc>
                <a:spcPts val="3559"/>
              </a:lnSpc>
            </a:pPr>
            <a:r>
              <a:rPr lang="en-US" sz="2542">
                <a:solidFill>
                  <a:srgbClr val="000000"/>
                </a:solidFill>
                <a:latin typeface="Ahkio"/>
              </a:rPr>
              <a:t>220209501045</a:t>
            </a:r>
          </a:p>
        </p:txBody>
      </p:sp>
      <p:sp>
        <p:nvSpPr>
          <p:cNvPr id="26" name="TextBox 26"/>
          <p:cNvSpPr txBox="1"/>
          <p:nvPr/>
        </p:nvSpPr>
        <p:spPr>
          <a:xfrm>
            <a:off x="7615834" y="2822272"/>
            <a:ext cx="3077964" cy="409664"/>
          </a:xfrm>
          <a:prstGeom prst="rect">
            <a:avLst/>
          </a:prstGeom>
          <a:noFill/>
          <a:ln>
            <a:noFill/>
          </a:ln>
        </p:spPr>
        <p:txBody>
          <a:bodyPr wrap="square" lIns="0" tIns="0" rIns="0" bIns="0" rtlCol="0" anchor="t">
            <a:spAutoFit/>
          </a:bodyPr>
          <a:lstStyle/>
          <a:p>
            <a:pPr algn="ctr">
              <a:lnSpc>
                <a:spcPts val="3386"/>
              </a:lnSpc>
            </a:pPr>
            <a:r>
              <a:rPr lang="en-US" sz="2418" b="1" spc="50" dirty="0">
                <a:ln w="12700" cmpd="sng">
                  <a:solidFill>
                    <a:srgbClr val="17336B"/>
                  </a:solidFill>
                  <a:prstDash val="solid"/>
                </a:ln>
                <a:solidFill>
                  <a:srgbClr val="70AD47">
                    <a:tint val="1000"/>
                  </a:srgbClr>
                </a:solidFill>
                <a:effectLst>
                  <a:glow rad="38100">
                    <a:schemeClr val="accent1">
                      <a:alpha val="40000"/>
                    </a:schemeClr>
                  </a:glow>
                </a:effectLst>
                <a:latin typeface="Hyatt Hei"/>
              </a:rPr>
              <a:t>PARA LELAKI BAIK HATI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9F8FF">
                <a:alpha val="100000"/>
              </a:srgbClr>
            </a:gs>
            <a:gs pos="100000">
              <a:srgbClr val="4EB3E4">
                <a:alpha val="100000"/>
              </a:srgbClr>
            </a:gs>
          </a:gsLst>
          <a:lin ang="5400012"/>
        </a:gradFill>
        <a:effectLst/>
      </p:bgPr>
    </p:bg>
    <p:spTree>
      <p:nvGrpSpPr>
        <p:cNvPr id="1" name=""/>
        <p:cNvGrpSpPr/>
        <p:nvPr/>
      </p:nvGrpSpPr>
      <p:grpSpPr>
        <a:xfrm>
          <a:off x="0" y="0"/>
          <a:ext cx="0" cy="0"/>
          <a:chOff x="0" y="0"/>
          <a:chExt cx="0" cy="0"/>
        </a:xfrm>
      </p:grpSpPr>
      <p:grpSp>
        <p:nvGrpSpPr>
          <p:cNvPr id="2" name="Group 2"/>
          <p:cNvGrpSpPr/>
          <p:nvPr/>
        </p:nvGrpSpPr>
        <p:grpSpPr>
          <a:xfrm>
            <a:off x="715050" y="516000"/>
            <a:ext cx="16854600" cy="9255000"/>
            <a:chOff x="0" y="0"/>
            <a:chExt cx="22472800" cy="12340000"/>
          </a:xfrm>
        </p:grpSpPr>
        <p:sp>
          <p:nvSpPr>
            <p:cNvPr id="3" name="Freeform 3"/>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solidFill>
              <a:srgbClr val="F9F8FF"/>
            </a:solidFill>
          </p:spPr>
        </p:sp>
      </p:grpSp>
      <p:grpSp>
        <p:nvGrpSpPr>
          <p:cNvPr id="4" name="Group 4"/>
          <p:cNvGrpSpPr/>
          <p:nvPr/>
        </p:nvGrpSpPr>
        <p:grpSpPr>
          <a:xfrm>
            <a:off x="715050" y="1032000"/>
            <a:ext cx="16854600" cy="9255000"/>
            <a:chOff x="0" y="0"/>
            <a:chExt cx="22472800" cy="12340000"/>
          </a:xfrm>
        </p:grpSpPr>
        <p:sp>
          <p:nvSpPr>
            <p:cNvPr id="5" name="Freeform 5"/>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gradFill rotWithShape="1">
              <a:gsLst>
                <a:gs pos="0">
                  <a:srgbClr val="F9F8FF">
                    <a:alpha val="100000"/>
                  </a:srgbClr>
                </a:gs>
                <a:gs pos="100000">
                  <a:srgbClr val="66BEE9">
                    <a:alpha val="34509"/>
                  </a:srgbClr>
                </a:gs>
              </a:gsLst>
              <a:lin ang="5400012"/>
            </a:gradFill>
          </p:spPr>
        </p:sp>
      </p:grpSp>
      <p:sp>
        <p:nvSpPr>
          <p:cNvPr id="6" name="Freeform 6"/>
          <p:cNvSpPr/>
          <p:nvPr/>
        </p:nvSpPr>
        <p:spPr>
          <a:xfrm>
            <a:off x="1428825" y="804497"/>
            <a:ext cx="15427050" cy="544050"/>
          </a:xfrm>
          <a:custGeom>
            <a:avLst/>
            <a:gdLst/>
            <a:ahLst/>
            <a:cxnLst/>
            <a:rect l="l" t="t" r="r" b="b"/>
            <a:pathLst>
              <a:path w="15427050" h="544050">
                <a:moveTo>
                  <a:pt x="0" y="0"/>
                </a:moveTo>
                <a:lnTo>
                  <a:pt x="15427050" y="0"/>
                </a:lnTo>
                <a:lnTo>
                  <a:pt x="15427050" y="544050"/>
                </a:lnTo>
                <a:lnTo>
                  <a:pt x="0" y="5440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6564918" y="1883282"/>
            <a:ext cx="5158164" cy="436466"/>
          </a:xfrm>
          <a:prstGeom prst="rect">
            <a:avLst/>
          </a:prstGeom>
          <a:noFill/>
          <a:ln>
            <a:noFill/>
          </a:ln>
        </p:spPr>
        <p:txBody>
          <a:bodyPr wrap="square" lIns="0" tIns="0" rIns="0" bIns="0" rtlCol="0" anchor="t">
            <a:spAutoFit/>
          </a:bodyPr>
          <a:lstStyle>
            <a:defPPr>
              <a:defRPr lang="en-US"/>
            </a:defPPr>
            <a:lvl1pPr algn="ctr">
              <a:lnSpc>
                <a:spcPts val="3386"/>
              </a:lnSpc>
              <a:defRPr sz="2418" b="1" spc="50">
                <a:ln w="12700" cmpd="sng">
                  <a:solidFill>
                    <a:srgbClr val="17336B"/>
                  </a:solidFill>
                  <a:prstDash val="solid"/>
                </a:ln>
                <a:solidFill>
                  <a:srgbClr val="70AD47">
                    <a:tint val="1000"/>
                  </a:srgbClr>
                </a:solidFill>
                <a:effectLst>
                  <a:glow rad="38100">
                    <a:schemeClr val="accent1">
                      <a:alpha val="40000"/>
                    </a:schemeClr>
                  </a:glow>
                </a:effectLst>
                <a:latin typeface="Hyatt Hei"/>
              </a:defRPr>
            </a:lvl1pPr>
          </a:lstStyle>
          <a:p>
            <a:r>
              <a:rPr lang="en-US" sz="3200" dirty="0"/>
              <a:t> JUDUL RANCANGAN APLIKASI</a:t>
            </a:r>
          </a:p>
        </p:txBody>
      </p:sp>
      <p:sp>
        <p:nvSpPr>
          <p:cNvPr id="8" name="TextBox 8"/>
          <p:cNvSpPr txBox="1"/>
          <p:nvPr/>
        </p:nvSpPr>
        <p:spPr>
          <a:xfrm>
            <a:off x="2808224" y="2635757"/>
            <a:ext cx="11502998" cy="514350"/>
          </a:xfrm>
          <a:prstGeom prst="rect">
            <a:avLst/>
          </a:prstGeom>
        </p:spPr>
        <p:txBody>
          <a:bodyPr lIns="0" tIns="0" rIns="0" bIns="0" rtlCol="0" anchor="t">
            <a:spAutoFit/>
          </a:bodyPr>
          <a:lstStyle/>
          <a:p>
            <a:pPr algn="l">
              <a:lnSpc>
                <a:spcPts val="3599"/>
              </a:lnSpc>
            </a:pPr>
            <a:r>
              <a:rPr lang="en-US" sz="2999">
                <a:solidFill>
                  <a:srgbClr val="17336B"/>
                </a:solidFill>
                <a:latin typeface="Hyatt Hei"/>
              </a:rPr>
              <a:t>FUTSAL-IN : Pemesanan Lapangan Futsal Melalui Paltform Mobile</a:t>
            </a:r>
          </a:p>
        </p:txBody>
      </p:sp>
      <p:sp>
        <p:nvSpPr>
          <p:cNvPr id="9" name="Freeform 9"/>
          <p:cNvSpPr/>
          <p:nvPr/>
        </p:nvSpPr>
        <p:spPr>
          <a:xfrm>
            <a:off x="1028700" y="8289990"/>
            <a:ext cx="2350350" cy="1212826"/>
          </a:xfrm>
          <a:custGeom>
            <a:avLst/>
            <a:gdLst/>
            <a:ahLst/>
            <a:cxnLst/>
            <a:rect l="l" t="t" r="r" b="b"/>
            <a:pathLst>
              <a:path w="2350350" h="1212826">
                <a:moveTo>
                  <a:pt x="0" y="0"/>
                </a:moveTo>
                <a:lnTo>
                  <a:pt x="2350350" y="0"/>
                </a:lnTo>
                <a:lnTo>
                  <a:pt x="2350350" y="1212826"/>
                </a:lnTo>
                <a:lnTo>
                  <a:pt x="0" y="1212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6324600" y="3842770"/>
            <a:ext cx="5824087" cy="436466"/>
          </a:xfrm>
          <a:prstGeom prst="rect">
            <a:avLst/>
          </a:prstGeom>
          <a:noFill/>
          <a:ln>
            <a:noFill/>
          </a:ln>
        </p:spPr>
        <p:txBody>
          <a:bodyPr wrap="square" lIns="0" tIns="0" rIns="0" bIns="0" rtlCol="0" anchor="t">
            <a:spAutoFit/>
          </a:bodyPr>
          <a:lstStyle>
            <a:defPPr>
              <a:defRPr lang="en-US"/>
            </a:defPPr>
            <a:lvl1pPr algn="ctr">
              <a:lnSpc>
                <a:spcPts val="3386"/>
              </a:lnSpc>
              <a:defRPr sz="2418" b="1" spc="50">
                <a:ln w="12700" cmpd="sng">
                  <a:solidFill>
                    <a:srgbClr val="17336B"/>
                  </a:solidFill>
                  <a:prstDash val="solid"/>
                </a:ln>
                <a:solidFill>
                  <a:srgbClr val="70AD47">
                    <a:tint val="1000"/>
                  </a:srgbClr>
                </a:solidFill>
                <a:effectLst>
                  <a:glow rad="38100">
                    <a:schemeClr val="accent1">
                      <a:alpha val="40000"/>
                    </a:schemeClr>
                  </a:glow>
                </a:effectLst>
                <a:latin typeface="Hyatt Hei"/>
              </a:defRPr>
            </a:lvl1pPr>
          </a:lstStyle>
          <a:p>
            <a:r>
              <a:rPr lang="en-US" sz="3200" dirty="0"/>
              <a:t>LATAR BELAKANG PEMILIHAN IDE</a:t>
            </a:r>
          </a:p>
        </p:txBody>
      </p:sp>
      <p:sp>
        <p:nvSpPr>
          <p:cNvPr id="11" name="TextBox 11"/>
          <p:cNvSpPr txBox="1"/>
          <p:nvPr/>
        </p:nvSpPr>
        <p:spPr>
          <a:xfrm>
            <a:off x="2203875" y="4950446"/>
            <a:ext cx="12306698" cy="4095750"/>
          </a:xfrm>
          <a:prstGeom prst="rect">
            <a:avLst/>
          </a:prstGeom>
        </p:spPr>
        <p:txBody>
          <a:bodyPr lIns="0" tIns="0" rIns="0" bIns="0" rtlCol="0" anchor="t">
            <a:spAutoFit/>
          </a:bodyPr>
          <a:lstStyle/>
          <a:p>
            <a:pPr marL="647698" lvl="1" indent="-323849">
              <a:lnSpc>
                <a:spcPts val="3599"/>
              </a:lnSpc>
              <a:buFont typeface="Arial"/>
              <a:buChar char="•"/>
            </a:pPr>
            <a:r>
              <a:rPr lang="en-US" sz="2999">
                <a:solidFill>
                  <a:srgbClr val="17336B"/>
                </a:solidFill>
                <a:latin typeface="Hyatt Hei"/>
              </a:rPr>
              <a:t>Kebutuhan pasar</a:t>
            </a:r>
          </a:p>
          <a:p>
            <a:pPr>
              <a:lnSpc>
                <a:spcPts val="3599"/>
              </a:lnSpc>
            </a:pPr>
            <a:endParaRPr lang="en-US" sz="2999">
              <a:solidFill>
                <a:srgbClr val="17336B"/>
              </a:solidFill>
              <a:latin typeface="Hyatt Hei"/>
            </a:endParaRPr>
          </a:p>
          <a:p>
            <a:pPr marL="647698" lvl="1" indent="-323849">
              <a:lnSpc>
                <a:spcPts val="3599"/>
              </a:lnSpc>
              <a:buFont typeface="Arial"/>
              <a:buChar char="•"/>
            </a:pPr>
            <a:r>
              <a:rPr lang="en-US" sz="2999">
                <a:solidFill>
                  <a:srgbClr val="17336B"/>
                </a:solidFill>
                <a:latin typeface="Hyatt Hei"/>
              </a:rPr>
              <a:t>Kesulitan dalam pemesanan lapangan secara kenversional (kurang efisien) </a:t>
            </a:r>
          </a:p>
          <a:p>
            <a:pPr>
              <a:lnSpc>
                <a:spcPts val="3599"/>
              </a:lnSpc>
            </a:pPr>
            <a:endParaRPr lang="en-US" sz="2999">
              <a:solidFill>
                <a:srgbClr val="17336B"/>
              </a:solidFill>
              <a:latin typeface="Hyatt Hei"/>
            </a:endParaRPr>
          </a:p>
          <a:p>
            <a:pPr marL="647698" lvl="1" indent="-323849">
              <a:lnSpc>
                <a:spcPts val="3599"/>
              </a:lnSpc>
              <a:buFont typeface="Arial"/>
              <a:buChar char="•"/>
            </a:pPr>
            <a:r>
              <a:rPr lang="en-US" sz="2999">
                <a:solidFill>
                  <a:srgbClr val="17336B"/>
                </a:solidFill>
                <a:latin typeface="Hyatt Hei"/>
              </a:rPr>
              <a:t>Potensi pendapatan</a:t>
            </a:r>
          </a:p>
          <a:p>
            <a:pPr>
              <a:lnSpc>
                <a:spcPts val="3599"/>
              </a:lnSpc>
            </a:pPr>
            <a:endParaRPr lang="en-US" sz="2999">
              <a:solidFill>
                <a:srgbClr val="17336B"/>
              </a:solidFill>
              <a:latin typeface="Hyatt Hei"/>
            </a:endParaRPr>
          </a:p>
          <a:p>
            <a:pPr marL="647698" lvl="1" indent="-323849">
              <a:lnSpc>
                <a:spcPts val="3599"/>
              </a:lnSpc>
              <a:buFont typeface="Arial"/>
              <a:buChar char="•"/>
            </a:pPr>
            <a:r>
              <a:rPr lang="en-US" sz="2999">
                <a:solidFill>
                  <a:srgbClr val="17336B"/>
                </a:solidFill>
                <a:latin typeface="Hyatt Hei"/>
              </a:rPr>
              <a:t>Peningkatan pengguna teknologi</a:t>
            </a:r>
          </a:p>
          <a:p>
            <a:pPr>
              <a:lnSpc>
                <a:spcPts val="3599"/>
              </a:lnSpc>
            </a:pPr>
            <a:endParaRPr lang="en-US" sz="2999">
              <a:solidFill>
                <a:srgbClr val="17336B"/>
              </a:solidFill>
              <a:latin typeface="Hyatt Hei"/>
            </a:endParaRPr>
          </a:p>
          <a:p>
            <a:pPr algn="l">
              <a:lnSpc>
                <a:spcPts val="3599"/>
              </a:lnSpc>
            </a:pPr>
            <a:endParaRPr lang="en-US" sz="2999">
              <a:solidFill>
                <a:srgbClr val="17336B"/>
              </a:solidFill>
              <a:latin typeface="Hyatt Hei"/>
            </a:endParaRPr>
          </a:p>
        </p:txBody>
      </p:sp>
      <p:sp>
        <p:nvSpPr>
          <p:cNvPr id="12" name="Freeform 12"/>
          <p:cNvSpPr/>
          <p:nvPr/>
        </p:nvSpPr>
        <p:spPr>
          <a:xfrm>
            <a:off x="15918536" y="530065"/>
            <a:ext cx="1093114" cy="1093114"/>
          </a:xfrm>
          <a:custGeom>
            <a:avLst/>
            <a:gdLst/>
            <a:ahLst/>
            <a:cxnLst/>
            <a:rect l="l" t="t" r="r" b="b"/>
            <a:pathLst>
              <a:path w="1093114" h="1093114">
                <a:moveTo>
                  <a:pt x="0" y="0"/>
                </a:moveTo>
                <a:lnTo>
                  <a:pt x="1093114" y="0"/>
                </a:lnTo>
                <a:lnTo>
                  <a:pt x="1093114" y="1093114"/>
                </a:lnTo>
                <a:lnTo>
                  <a:pt x="0" y="1093114"/>
                </a:lnTo>
                <a:lnTo>
                  <a:pt x="0" y="0"/>
                </a:lnTo>
                <a:close/>
              </a:path>
            </a:pathLst>
          </a:custGeom>
          <a:blipFill>
            <a:blip r:embed="rId7"/>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9F8FF">
                <a:alpha val="100000"/>
              </a:srgbClr>
            </a:gs>
            <a:gs pos="100000">
              <a:srgbClr val="4EB3E4">
                <a:alpha val="100000"/>
              </a:srgbClr>
            </a:gs>
          </a:gsLst>
          <a:lin ang="5400012"/>
        </a:gradFill>
        <a:effectLst/>
      </p:bgPr>
    </p:bg>
    <p:spTree>
      <p:nvGrpSpPr>
        <p:cNvPr id="1" name=""/>
        <p:cNvGrpSpPr/>
        <p:nvPr/>
      </p:nvGrpSpPr>
      <p:grpSpPr>
        <a:xfrm>
          <a:off x="0" y="0"/>
          <a:ext cx="0" cy="0"/>
          <a:chOff x="0" y="0"/>
          <a:chExt cx="0" cy="0"/>
        </a:xfrm>
      </p:grpSpPr>
      <p:grpSp>
        <p:nvGrpSpPr>
          <p:cNvPr id="2" name="Group 2"/>
          <p:cNvGrpSpPr/>
          <p:nvPr/>
        </p:nvGrpSpPr>
        <p:grpSpPr>
          <a:xfrm>
            <a:off x="716700" y="516100"/>
            <a:ext cx="16854600" cy="9255000"/>
            <a:chOff x="0" y="0"/>
            <a:chExt cx="22472800" cy="12340000"/>
          </a:xfrm>
        </p:grpSpPr>
        <p:sp>
          <p:nvSpPr>
            <p:cNvPr id="3" name="Freeform 3"/>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solidFill>
              <a:srgbClr val="F9F8FF"/>
            </a:solidFill>
          </p:spPr>
        </p:sp>
      </p:grpSp>
      <p:grpSp>
        <p:nvGrpSpPr>
          <p:cNvPr id="4" name="Group 4"/>
          <p:cNvGrpSpPr/>
          <p:nvPr/>
        </p:nvGrpSpPr>
        <p:grpSpPr>
          <a:xfrm>
            <a:off x="672375" y="516100"/>
            <a:ext cx="16854600" cy="9255000"/>
            <a:chOff x="0" y="0"/>
            <a:chExt cx="22472800" cy="12340000"/>
          </a:xfrm>
        </p:grpSpPr>
        <p:sp>
          <p:nvSpPr>
            <p:cNvPr id="5" name="Freeform 5"/>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gradFill rotWithShape="1">
              <a:gsLst>
                <a:gs pos="0">
                  <a:srgbClr val="F9F8FF">
                    <a:alpha val="100000"/>
                  </a:srgbClr>
                </a:gs>
                <a:gs pos="100000">
                  <a:srgbClr val="66BEE9">
                    <a:alpha val="34509"/>
                  </a:srgbClr>
                </a:gs>
              </a:gsLst>
              <a:lin ang="5400012"/>
            </a:gradFill>
          </p:spPr>
        </p:sp>
      </p:grpSp>
      <p:sp>
        <p:nvSpPr>
          <p:cNvPr id="6" name="Freeform 6"/>
          <p:cNvSpPr/>
          <p:nvPr/>
        </p:nvSpPr>
        <p:spPr>
          <a:xfrm>
            <a:off x="1430475" y="804597"/>
            <a:ext cx="15427050" cy="544050"/>
          </a:xfrm>
          <a:custGeom>
            <a:avLst/>
            <a:gdLst/>
            <a:ahLst/>
            <a:cxnLst/>
            <a:rect l="l" t="t" r="r" b="b"/>
            <a:pathLst>
              <a:path w="15427050" h="544050">
                <a:moveTo>
                  <a:pt x="0" y="0"/>
                </a:moveTo>
                <a:lnTo>
                  <a:pt x="15427050" y="0"/>
                </a:lnTo>
                <a:lnTo>
                  <a:pt x="15427050" y="544050"/>
                </a:lnTo>
                <a:lnTo>
                  <a:pt x="0" y="5440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1890712" y="7376392"/>
            <a:ext cx="4881088" cy="1519238"/>
          </a:xfrm>
          <a:custGeom>
            <a:avLst/>
            <a:gdLst/>
            <a:ahLst/>
            <a:cxnLst/>
            <a:rect l="l" t="t" r="r" b="b"/>
            <a:pathLst>
              <a:path w="4881088" h="1519238">
                <a:moveTo>
                  <a:pt x="0" y="0"/>
                </a:moveTo>
                <a:lnTo>
                  <a:pt x="4881088" y="0"/>
                </a:lnTo>
                <a:lnTo>
                  <a:pt x="4881088" y="1519239"/>
                </a:lnTo>
                <a:lnTo>
                  <a:pt x="0" y="1519239"/>
                </a:lnTo>
                <a:lnTo>
                  <a:pt x="0" y="0"/>
                </a:lnTo>
                <a:close/>
              </a:path>
            </a:pathLst>
          </a:custGeom>
          <a:blipFill>
            <a:blip r:embed="rId5">
              <a:alphaModFix amt="54000"/>
            </a:blip>
            <a:stretch>
              <a:fillRect/>
            </a:stretch>
          </a:blipFill>
        </p:spPr>
      </p:sp>
      <p:sp>
        <p:nvSpPr>
          <p:cNvPr id="8" name="Freeform 8"/>
          <p:cNvSpPr/>
          <p:nvPr/>
        </p:nvSpPr>
        <p:spPr>
          <a:xfrm>
            <a:off x="12593339" y="3116602"/>
            <a:ext cx="4066384" cy="4861981"/>
          </a:xfrm>
          <a:custGeom>
            <a:avLst/>
            <a:gdLst/>
            <a:ahLst/>
            <a:cxnLst/>
            <a:rect l="l" t="t" r="r" b="b"/>
            <a:pathLst>
              <a:path w="4066384" h="4861981">
                <a:moveTo>
                  <a:pt x="0" y="0"/>
                </a:moveTo>
                <a:lnTo>
                  <a:pt x="4066384" y="0"/>
                </a:lnTo>
                <a:lnTo>
                  <a:pt x="4066384" y="4861981"/>
                </a:lnTo>
                <a:lnTo>
                  <a:pt x="0" y="48619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5181600" y="2000734"/>
            <a:ext cx="7676755" cy="463781"/>
          </a:xfrm>
          <a:prstGeom prst="rect">
            <a:avLst/>
          </a:prstGeom>
        </p:spPr>
        <p:txBody>
          <a:bodyPr wrap="square" lIns="0" tIns="0" rIns="0" bIns="0" rtlCol="0" anchor="t">
            <a:spAutoFit/>
          </a:bodyPr>
          <a:lstStyle/>
          <a:p>
            <a:pPr algn="ctr">
              <a:lnSpc>
                <a:spcPts val="3386"/>
              </a:lnSpc>
            </a:pPr>
            <a:r>
              <a:rPr lang="en-US" sz="4000" b="1" spc="50" dirty="0">
                <a:ln w="12700" cmpd="sng">
                  <a:solidFill>
                    <a:srgbClr val="17336B"/>
                  </a:solidFill>
                  <a:prstDash val="solid"/>
                </a:ln>
                <a:solidFill>
                  <a:srgbClr val="70AD47">
                    <a:tint val="1000"/>
                  </a:srgbClr>
                </a:solidFill>
                <a:effectLst>
                  <a:glow rad="38100">
                    <a:schemeClr val="accent1">
                      <a:alpha val="40000"/>
                    </a:schemeClr>
                  </a:glow>
                </a:effectLst>
                <a:latin typeface="Hyatt Hei"/>
              </a:rPr>
              <a:t>DESKRIPSI SINGKAT DARI IDE PROJEK</a:t>
            </a:r>
          </a:p>
        </p:txBody>
      </p:sp>
      <p:sp>
        <p:nvSpPr>
          <p:cNvPr id="10" name="TextBox 10"/>
          <p:cNvSpPr txBox="1"/>
          <p:nvPr/>
        </p:nvSpPr>
        <p:spPr>
          <a:xfrm>
            <a:off x="1664141" y="3545797"/>
            <a:ext cx="10072938" cy="4095750"/>
          </a:xfrm>
          <a:prstGeom prst="rect">
            <a:avLst/>
          </a:prstGeom>
        </p:spPr>
        <p:txBody>
          <a:bodyPr lIns="0" tIns="0" rIns="0" bIns="0" rtlCol="0" anchor="t">
            <a:spAutoFit/>
          </a:bodyPr>
          <a:lstStyle/>
          <a:p>
            <a:pPr algn="just">
              <a:lnSpc>
                <a:spcPts val="3599"/>
              </a:lnSpc>
            </a:pPr>
            <a:r>
              <a:rPr lang="en-US" sz="2999">
                <a:solidFill>
                  <a:srgbClr val="17336B"/>
                </a:solidFill>
                <a:latin typeface="Hyatt Hei"/>
              </a:rPr>
              <a:t>Aplikasi Futsal-In adalah solusi modern untuk memudahkan penggemar futsal untuk melakukan pemesanan lapangan futsal secara online. Dengan mengintegrasikan teknologi, aplikasi ini menyederhanakan proses pemesanan yang konvensional menjadi lebih cepat dan efisien. Selain itu, aplikasi ini juga menawarkan potensi pendapatan melalui biaya pemesanan dan kolaborasi dengan lapangan futsal. Dengan demikian, Aplikasi ini tidak hanya meningkatkan pengalaman pengguna tetapi juga memberikan peluang bisnis yang menjanjikan."</a:t>
            </a:r>
          </a:p>
        </p:txBody>
      </p:sp>
      <p:sp>
        <p:nvSpPr>
          <p:cNvPr id="11" name="Freeform 11"/>
          <p:cNvSpPr/>
          <p:nvPr/>
        </p:nvSpPr>
        <p:spPr>
          <a:xfrm>
            <a:off x="15918536" y="530065"/>
            <a:ext cx="1093114" cy="1093114"/>
          </a:xfrm>
          <a:custGeom>
            <a:avLst/>
            <a:gdLst/>
            <a:ahLst/>
            <a:cxnLst/>
            <a:rect l="l" t="t" r="r" b="b"/>
            <a:pathLst>
              <a:path w="1093114" h="1093114">
                <a:moveTo>
                  <a:pt x="0" y="0"/>
                </a:moveTo>
                <a:lnTo>
                  <a:pt x="1093114" y="0"/>
                </a:lnTo>
                <a:lnTo>
                  <a:pt x="1093114" y="1093114"/>
                </a:lnTo>
                <a:lnTo>
                  <a:pt x="0" y="1093114"/>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9F8FF">
                <a:alpha val="100000"/>
              </a:srgbClr>
            </a:gs>
            <a:gs pos="100000">
              <a:srgbClr val="4EB3E4">
                <a:alpha val="100000"/>
              </a:srgbClr>
            </a:gs>
          </a:gsLst>
          <a:lin ang="5400012"/>
        </a:gradFill>
        <a:effectLst/>
      </p:bgPr>
    </p:bg>
    <p:spTree>
      <p:nvGrpSpPr>
        <p:cNvPr id="1" name=""/>
        <p:cNvGrpSpPr/>
        <p:nvPr/>
      </p:nvGrpSpPr>
      <p:grpSpPr>
        <a:xfrm>
          <a:off x="0" y="0"/>
          <a:ext cx="0" cy="0"/>
          <a:chOff x="0" y="0"/>
          <a:chExt cx="0" cy="0"/>
        </a:xfrm>
      </p:grpSpPr>
      <p:grpSp>
        <p:nvGrpSpPr>
          <p:cNvPr id="2" name="Group 2"/>
          <p:cNvGrpSpPr/>
          <p:nvPr/>
        </p:nvGrpSpPr>
        <p:grpSpPr>
          <a:xfrm>
            <a:off x="716700" y="516100"/>
            <a:ext cx="16854600" cy="9255000"/>
            <a:chOff x="0" y="0"/>
            <a:chExt cx="22472800" cy="12340000"/>
          </a:xfrm>
        </p:grpSpPr>
        <p:sp>
          <p:nvSpPr>
            <p:cNvPr id="3" name="Freeform 3"/>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solidFill>
              <a:srgbClr val="F9F8FF"/>
            </a:solidFill>
          </p:spPr>
        </p:sp>
      </p:grpSp>
      <p:grpSp>
        <p:nvGrpSpPr>
          <p:cNvPr id="4" name="Group 4"/>
          <p:cNvGrpSpPr/>
          <p:nvPr/>
        </p:nvGrpSpPr>
        <p:grpSpPr>
          <a:xfrm>
            <a:off x="720000" y="516100"/>
            <a:ext cx="16854600" cy="9255000"/>
            <a:chOff x="0" y="0"/>
            <a:chExt cx="22472800" cy="12340000"/>
          </a:xfrm>
        </p:grpSpPr>
        <p:sp>
          <p:nvSpPr>
            <p:cNvPr id="5" name="Freeform 5"/>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gradFill rotWithShape="1">
              <a:gsLst>
                <a:gs pos="0">
                  <a:srgbClr val="F9F8FF">
                    <a:alpha val="100000"/>
                  </a:srgbClr>
                </a:gs>
                <a:gs pos="100000">
                  <a:srgbClr val="66BEE9">
                    <a:alpha val="34509"/>
                  </a:srgbClr>
                </a:gs>
              </a:gsLst>
              <a:lin ang="5400012"/>
            </a:gradFill>
          </p:spPr>
        </p:sp>
      </p:grpSp>
      <p:sp>
        <p:nvSpPr>
          <p:cNvPr id="6" name="Freeform 6"/>
          <p:cNvSpPr/>
          <p:nvPr/>
        </p:nvSpPr>
        <p:spPr>
          <a:xfrm>
            <a:off x="1430475" y="804597"/>
            <a:ext cx="15427050" cy="544050"/>
          </a:xfrm>
          <a:custGeom>
            <a:avLst/>
            <a:gdLst/>
            <a:ahLst/>
            <a:cxnLst/>
            <a:rect l="l" t="t" r="r" b="b"/>
            <a:pathLst>
              <a:path w="15427050" h="544050">
                <a:moveTo>
                  <a:pt x="0" y="0"/>
                </a:moveTo>
                <a:lnTo>
                  <a:pt x="15427050" y="0"/>
                </a:lnTo>
                <a:lnTo>
                  <a:pt x="15427050" y="544050"/>
                </a:lnTo>
                <a:lnTo>
                  <a:pt x="0" y="5440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918536" y="530065"/>
            <a:ext cx="1093114" cy="1093114"/>
          </a:xfrm>
          <a:custGeom>
            <a:avLst/>
            <a:gdLst/>
            <a:ahLst/>
            <a:cxnLst/>
            <a:rect l="l" t="t" r="r" b="b"/>
            <a:pathLst>
              <a:path w="1093114" h="1093114">
                <a:moveTo>
                  <a:pt x="0" y="0"/>
                </a:moveTo>
                <a:lnTo>
                  <a:pt x="1093114" y="0"/>
                </a:lnTo>
                <a:lnTo>
                  <a:pt x="1093114" y="1093114"/>
                </a:lnTo>
                <a:lnTo>
                  <a:pt x="0" y="1093114"/>
                </a:lnTo>
                <a:lnTo>
                  <a:pt x="0" y="0"/>
                </a:lnTo>
                <a:close/>
              </a:path>
            </a:pathLst>
          </a:custGeom>
          <a:blipFill>
            <a:blip r:embed="rId5"/>
            <a:stretch>
              <a:fillRect/>
            </a:stretch>
          </a:blipFill>
        </p:spPr>
      </p:sp>
      <p:sp>
        <p:nvSpPr>
          <p:cNvPr id="8" name="Freeform 8"/>
          <p:cNvSpPr/>
          <p:nvPr/>
        </p:nvSpPr>
        <p:spPr>
          <a:xfrm>
            <a:off x="1145623" y="2639153"/>
            <a:ext cx="3869409" cy="6878949"/>
          </a:xfrm>
          <a:custGeom>
            <a:avLst/>
            <a:gdLst/>
            <a:ahLst/>
            <a:cxnLst/>
            <a:rect l="l" t="t" r="r" b="b"/>
            <a:pathLst>
              <a:path w="3869409" h="6878949">
                <a:moveTo>
                  <a:pt x="0" y="0"/>
                </a:moveTo>
                <a:lnTo>
                  <a:pt x="3869409" y="0"/>
                </a:lnTo>
                <a:lnTo>
                  <a:pt x="3869409" y="6878949"/>
                </a:lnTo>
                <a:lnTo>
                  <a:pt x="0" y="6878949"/>
                </a:lnTo>
                <a:lnTo>
                  <a:pt x="0" y="0"/>
                </a:lnTo>
                <a:close/>
              </a:path>
            </a:pathLst>
          </a:custGeom>
          <a:blipFill>
            <a:blip r:embed="rId6"/>
            <a:stretch>
              <a:fillRect/>
            </a:stretch>
          </a:blipFill>
          <a:ln w="95250" cap="sq">
            <a:solidFill>
              <a:srgbClr val="4EB3E4"/>
            </a:solidFill>
            <a:prstDash val="solid"/>
            <a:miter/>
          </a:ln>
        </p:spPr>
      </p:sp>
      <p:sp>
        <p:nvSpPr>
          <p:cNvPr id="9" name="Freeform 9"/>
          <p:cNvSpPr/>
          <p:nvPr/>
        </p:nvSpPr>
        <p:spPr>
          <a:xfrm>
            <a:off x="5187674" y="2639153"/>
            <a:ext cx="3869409" cy="6878949"/>
          </a:xfrm>
          <a:custGeom>
            <a:avLst/>
            <a:gdLst/>
            <a:ahLst/>
            <a:cxnLst/>
            <a:rect l="l" t="t" r="r" b="b"/>
            <a:pathLst>
              <a:path w="3869409" h="6878949">
                <a:moveTo>
                  <a:pt x="0" y="0"/>
                </a:moveTo>
                <a:lnTo>
                  <a:pt x="3869409" y="0"/>
                </a:lnTo>
                <a:lnTo>
                  <a:pt x="3869409" y="6878949"/>
                </a:lnTo>
                <a:lnTo>
                  <a:pt x="0" y="6878949"/>
                </a:lnTo>
                <a:lnTo>
                  <a:pt x="0" y="0"/>
                </a:lnTo>
                <a:close/>
              </a:path>
            </a:pathLst>
          </a:custGeom>
          <a:blipFill>
            <a:blip r:embed="rId7"/>
            <a:stretch>
              <a:fillRect/>
            </a:stretch>
          </a:blipFill>
          <a:ln w="95250" cap="sq">
            <a:solidFill>
              <a:srgbClr val="4EB3E4"/>
            </a:solidFill>
            <a:prstDash val="solid"/>
            <a:miter/>
          </a:ln>
        </p:spPr>
      </p:sp>
      <p:sp>
        <p:nvSpPr>
          <p:cNvPr id="10" name="Freeform 10"/>
          <p:cNvSpPr/>
          <p:nvPr/>
        </p:nvSpPr>
        <p:spPr>
          <a:xfrm>
            <a:off x="9228533" y="2639153"/>
            <a:ext cx="3869409" cy="6878949"/>
          </a:xfrm>
          <a:custGeom>
            <a:avLst/>
            <a:gdLst/>
            <a:ahLst/>
            <a:cxnLst/>
            <a:rect l="l" t="t" r="r" b="b"/>
            <a:pathLst>
              <a:path w="3869409" h="6878949">
                <a:moveTo>
                  <a:pt x="0" y="0"/>
                </a:moveTo>
                <a:lnTo>
                  <a:pt x="3869409" y="0"/>
                </a:lnTo>
                <a:lnTo>
                  <a:pt x="3869409" y="6878949"/>
                </a:lnTo>
                <a:lnTo>
                  <a:pt x="0" y="6878949"/>
                </a:lnTo>
                <a:lnTo>
                  <a:pt x="0" y="0"/>
                </a:lnTo>
                <a:close/>
              </a:path>
            </a:pathLst>
          </a:custGeom>
          <a:blipFill>
            <a:blip r:embed="rId8"/>
            <a:stretch>
              <a:fillRect/>
            </a:stretch>
          </a:blipFill>
          <a:ln w="95250" cap="sq">
            <a:solidFill>
              <a:srgbClr val="4EB3E4"/>
            </a:solidFill>
            <a:prstDash val="solid"/>
            <a:miter/>
          </a:ln>
        </p:spPr>
      </p:sp>
      <p:sp>
        <p:nvSpPr>
          <p:cNvPr id="11" name="Freeform 11"/>
          <p:cNvSpPr/>
          <p:nvPr/>
        </p:nvSpPr>
        <p:spPr>
          <a:xfrm>
            <a:off x="13269392" y="2639153"/>
            <a:ext cx="3869409" cy="6878949"/>
          </a:xfrm>
          <a:custGeom>
            <a:avLst/>
            <a:gdLst/>
            <a:ahLst/>
            <a:cxnLst/>
            <a:rect l="l" t="t" r="r" b="b"/>
            <a:pathLst>
              <a:path w="3869409" h="6878949">
                <a:moveTo>
                  <a:pt x="0" y="0"/>
                </a:moveTo>
                <a:lnTo>
                  <a:pt x="3869409" y="0"/>
                </a:lnTo>
                <a:lnTo>
                  <a:pt x="3869409" y="6878949"/>
                </a:lnTo>
                <a:lnTo>
                  <a:pt x="0" y="6878949"/>
                </a:lnTo>
                <a:lnTo>
                  <a:pt x="0" y="0"/>
                </a:lnTo>
                <a:close/>
              </a:path>
            </a:pathLst>
          </a:custGeom>
          <a:blipFill>
            <a:blip r:embed="rId9"/>
            <a:stretch>
              <a:fillRect/>
            </a:stretch>
          </a:blipFill>
          <a:ln w="95250" cap="sq">
            <a:solidFill>
              <a:srgbClr val="4EB3E4"/>
            </a:solidFill>
            <a:prstDash val="solid"/>
            <a:miter/>
          </a:ln>
        </p:spPr>
      </p:sp>
      <p:sp>
        <p:nvSpPr>
          <p:cNvPr id="12" name="TextBox 12"/>
          <p:cNvSpPr txBox="1"/>
          <p:nvPr/>
        </p:nvSpPr>
        <p:spPr>
          <a:xfrm>
            <a:off x="6734805" y="1637144"/>
            <a:ext cx="4818389" cy="450123"/>
          </a:xfrm>
          <a:prstGeom prst="rect">
            <a:avLst/>
          </a:prstGeom>
        </p:spPr>
        <p:txBody>
          <a:bodyPr wrap="square" lIns="0" tIns="0" rIns="0" bIns="0" rtlCol="0" anchor="t">
            <a:spAutoFit/>
          </a:bodyPr>
          <a:lstStyle/>
          <a:p>
            <a:pPr algn="ctr">
              <a:lnSpc>
                <a:spcPts val="3386"/>
              </a:lnSpc>
            </a:pPr>
            <a:r>
              <a:rPr lang="en-US" sz="3600" b="1" spc="50" dirty="0">
                <a:ln w="12700" cmpd="sng">
                  <a:solidFill>
                    <a:srgbClr val="17336B"/>
                  </a:solidFill>
                  <a:prstDash val="solid"/>
                </a:ln>
                <a:solidFill>
                  <a:srgbClr val="70AD47">
                    <a:tint val="1000"/>
                  </a:srgbClr>
                </a:solidFill>
                <a:effectLst>
                  <a:glow rad="38100">
                    <a:schemeClr val="accent1">
                      <a:alpha val="40000"/>
                    </a:schemeClr>
                  </a:glow>
                </a:effectLst>
                <a:latin typeface="Hyatt Hei"/>
              </a:rPr>
              <a:t>RANCANGAN TAMPILAN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9F8FF">
                <a:alpha val="100000"/>
              </a:srgbClr>
            </a:gs>
            <a:gs pos="100000">
              <a:srgbClr val="4EB3E4">
                <a:alpha val="100000"/>
              </a:srgbClr>
            </a:gs>
          </a:gsLst>
          <a:lin ang="5400012"/>
        </a:gradFill>
        <a:effectLst/>
      </p:bgPr>
    </p:bg>
    <p:spTree>
      <p:nvGrpSpPr>
        <p:cNvPr id="1" name=""/>
        <p:cNvGrpSpPr/>
        <p:nvPr/>
      </p:nvGrpSpPr>
      <p:grpSpPr>
        <a:xfrm>
          <a:off x="0" y="0"/>
          <a:ext cx="0" cy="0"/>
          <a:chOff x="0" y="0"/>
          <a:chExt cx="0" cy="0"/>
        </a:xfrm>
      </p:grpSpPr>
      <p:grpSp>
        <p:nvGrpSpPr>
          <p:cNvPr id="2" name="Group 2"/>
          <p:cNvGrpSpPr/>
          <p:nvPr/>
        </p:nvGrpSpPr>
        <p:grpSpPr>
          <a:xfrm>
            <a:off x="716700" y="516100"/>
            <a:ext cx="16854600" cy="9255000"/>
            <a:chOff x="0" y="0"/>
            <a:chExt cx="22472800" cy="12340000"/>
          </a:xfrm>
        </p:grpSpPr>
        <p:sp>
          <p:nvSpPr>
            <p:cNvPr id="3" name="Freeform 3"/>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solidFill>
              <a:srgbClr val="F9F8FF"/>
            </a:solidFill>
          </p:spPr>
        </p:sp>
      </p:grpSp>
      <p:grpSp>
        <p:nvGrpSpPr>
          <p:cNvPr id="4" name="Group 4"/>
          <p:cNvGrpSpPr/>
          <p:nvPr/>
        </p:nvGrpSpPr>
        <p:grpSpPr>
          <a:xfrm>
            <a:off x="720000" y="516100"/>
            <a:ext cx="16854600" cy="9255000"/>
            <a:chOff x="0" y="0"/>
            <a:chExt cx="22472800" cy="12340000"/>
          </a:xfrm>
        </p:grpSpPr>
        <p:sp>
          <p:nvSpPr>
            <p:cNvPr id="5" name="Freeform 5"/>
            <p:cNvSpPr/>
            <p:nvPr/>
          </p:nvSpPr>
          <p:spPr>
            <a:xfrm>
              <a:off x="0" y="0"/>
              <a:ext cx="22472904" cy="12340082"/>
            </a:xfrm>
            <a:custGeom>
              <a:avLst/>
              <a:gdLst/>
              <a:ahLst/>
              <a:cxnLst/>
              <a:rect l="l" t="t" r="r" b="b"/>
              <a:pathLst>
                <a:path w="22472904" h="12340082">
                  <a:moveTo>
                    <a:pt x="0" y="685546"/>
                  </a:moveTo>
                  <a:cubicBezTo>
                    <a:pt x="0" y="306959"/>
                    <a:pt x="306959" y="0"/>
                    <a:pt x="685546" y="0"/>
                  </a:cubicBezTo>
                  <a:lnTo>
                    <a:pt x="21787358" y="0"/>
                  </a:lnTo>
                  <a:cubicBezTo>
                    <a:pt x="22165946" y="0"/>
                    <a:pt x="22472904" y="306959"/>
                    <a:pt x="22472904" y="685546"/>
                  </a:cubicBezTo>
                  <a:lnTo>
                    <a:pt x="22472904" y="11654536"/>
                  </a:lnTo>
                  <a:cubicBezTo>
                    <a:pt x="22472904" y="12033123"/>
                    <a:pt x="22165946" y="12340082"/>
                    <a:pt x="21787358" y="12340082"/>
                  </a:cubicBezTo>
                  <a:lnTo>
                    <a:pt x="685546" y="12340082"/>
                  </a:lnTo>
                  <a:cubicBezTo>
                    <a:pt x="306959" y="12339955"/>
                    <a:pt x="0" y="12033123"/>
                    <a:pt x="0" y="11654536"/>
                  </a:cubicBezTo>
                  <a:close/>
                </a:path>
              </a:pathLst>
            </a:custGeom>
            <a:gradFill rotWithShape="1">
              <a:gsLst>
                <a:gs pos="0">
                  <a:srgbClr val="F9F8FF">
                    <a:alpha val="100000"/>
                  </a:srgbClr>
                </a:gs>
                <a:gs pos="100000">
                  <a:srgbClr val="66BEE9">
                    <a:alpha val="34509"/>
                  </a:srgbClr>
                </a:gs>
              </a:gsLst>
              <a:lin ang="5400012"/>
            </a:gradFill>
          </p:spPr>
        </p:sp>
      </p:grpSp>
      <p:sp>
        <p:nvSpPr>
          <p:cNvPr id="6" name="Freeform 6"/>
          <p:cNvSpPr/>
          <p:nvPr/>
        </p:nvSpPr>
        <p:spPr>
          <a:xfrm>
            <a:off x="1430475" y="804597"/>
            <a:ext cx="15427050" cy="544050"/>
          </a:xfrm>
          <a:custGeom>
            <a:avLst/>
            <a:gdLst/>
            <a:ahLst/>
            <a:cxnLst/>
            <a:rect l="l" t="t" r="r" b="b"/>
            <a:pathLst>
              <a:path w="15427050" h="544050">
                <a:moveTo>
                  <a:pt x="0" y="0"/>
                </a:moveTo>
                <a:lnTo>
                  <a:pt x="15427050" y="0"/>
                </a:lnTo>
                <a:lnTo>
                  <a:pt x="15427050" y="544050"/>
                </a:lnTo>
                <a:lnTo>
                  <a:pt x="0" y="544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5918536" y="530065"/>
            <a:ext cx="1093114" cy="1093114"/>
          </a:xfrm>
          <a:custGeom>
            <a:avLst/>
            <a:gdLst/>
            <a:ahLst/>
            <a:cxnLst/>
            <a:rect l="l" t="t" r="r" b="b"/>
            <a:pathLst>
              <a:path w="1093114" h="1093114">
                <a:moveTo>
                  <a:pt x="0" y="0"/>
                </a:moveTo>
                <a:lnTo>
                  <a:pt x="1093114" y="0"/>
                </a:lnTo>
                <a:lnTo>
                  <a:pt x="1093114" y="1093114"/>
                </a:lnTo>
                <a:lnTo>
                  <a:pt x="0" y="1093114"/>
                </a:lnTo>
                <a:lnTo>
                  <a:pt x="0" y="0"/>
                </a:lnTo>
                <a:close/>
              </a:path>
            </a:pathLst>
          </a:custGeom>
          <a:blipFill>
            <a:blip r:embed="rId4"/>
            <a:stretch>
              <a:fillRect/>
            </a:stretch>
          </a:blipFill>
        </p:spPr>
      </p:sp>
      <p:sp>
        <p:nvSpPr>
          <p:cNvPr id="8" name="Freeform 8"/>
          <p:cNvSpPr/>
          <p:nvPr/>
        </p:nvSpPr>
        <p:spPr>
          <a:xfrm>
            <a:off x="12049127" y="2639153"/>
            <a:ext cx="3869409" cy="6878949"/>
          </a:xfrm>
          <a:custGeom>
            <a:avLst/>
            <a:gdLst/>
            <a:ahLst/>
            <a:cxnLst/>
            <a:rect l="l" t="t" r="r" b="b"/>
            <a:pathLst>
              <a:path w="3869409" h="6878949">
                <a:moveTo>
                  <a:pt x="0" y="0"/>
                </a:moveTo>
                <a:lnTo>
                  <a:pt x="3869409" y="0"/>
                </a:lnTo>
                <a:lnTo>
                  <a:pt x="3869409" y="6878949"/>
                </a:lnTo>
                <a:lnTo>
                  <a:pt x="0" y="6878949"/>
                </a:lnTo>
                <a:lnTo>
                  <a:pt x="0" y="0"/>
                </a:lnTo>
                <a:close/>
              </a:path>
            </a:pathLst>
          </a:custGeom>
          <a:blipFill>
            <a:blip r:embed="rId5"/>
            <a:stretch>
              <a:fillRect/>
            </a:stretch>
          </a:blipFill>
          <a:ln w="95250" cap="sq">
            <a:solidFill>
              <a:srgbClr val="FFFFFF"/>
            </a:solidFill>
            <a:prstDash val="solid"/>
            <a:miter/>
          </a:ln>
        </p:spPr>
      </p:sp>
      <p:sp>
        <p:nvSpPr>
          <p:cNvPr id="9" name="Freeform 9"/>
          <p:cNvSpPr/>
          <p:nvPr/>
        </p:nvSpPr>
        <p:spPr>
          <a:xfrm>
            <a:off x="7212596" y="2639153"/>
            <a:ext cx="3869409" cy="6878949"/>
          </a:xfrm>
          <a:custGeom>
            <a:avLst/>
            <a:gdLst/>
            <a:ahLst/>
            <a:cxnLst/>
            <a:rect l="l" t="t" r="r" b="b"/>
            <a:pathLst>
              <a:path w="3869409" h="6878949">
                <a:moveTo>
                  <a:pt x="0" y="0"/>
                </a:moveTo>
                <a:lnTo>
                  <a:pt x="3869408" y="0"/>
                </a:lnTo>
                <a:lnTo>
                  <a:pt x="3869408" y="6878949"/>
                </a:lnTo>
                <a:lnTo>
                  <a:pt x="0" y="6878949"/>
                </a:lnTo>
                <a:lnTo>
                  <a:pt x="0" y="0"/>
                </a:lnTo>
                <a:close/>
              </a:path>
            </a:pathLst>
          </a:custGeom>
          <a:blipFill>
            <a:blip r:embed="rId6"/>
            <a:stretch>
              <a:fillRect/>
            </a:stretch>
          </a:blipFill>
          <a:ln w="95250" cap="sq">
            <a:solidFill>
              <a:srgbClr val="4EB3E4"/>
            </a:solidFill>
            <a:prstDash val="solid"/>
            <a:miter/>
          </a:ln>
        </p:spPr>
      </p:sp>
      <p:sp>
        <p:nvSpPr>
          <p:cNvPr id="10" name="Freeform 10"/>
          <p:cNvSpPr/>
          <p:nvPr/>
        </p:nvSpPr>
        <p:spPr>
          <a:xfrm>
            <a:off x="2371637" y="2639153"/>
            <a:ext cx="3869409" cy="6878949"/>
          </a:xfrm>
          <a:custGeom>
            <a:avLst/>
            <a:gdLst/>
            <a:ahLst/>
            <a:cxnLst/>
            <a:rect l="l" t="t" r="r" b="b"/>
            <a:pathLst>
              <a:path w="3869409" h="6878949">
                <a:moveTo>
                  <a:pt x="0" y="0"/>
                </a:moveTo>
                <a:lnTo>
                  <a:pt x="3869409" y="0"/>
                </a:lnTo>
                <a:lnTo>
                  <a:pt x="3869409" y="6878949"/>
                </a:lnTo>
                <a:lnTo>
                  <a:pt x="0" y="6878949"/>
                </a:lnTo>
                <a:lnTo>
                  <a:pt x="0" y="0"/>
                </a:lnTo>
                <a:close/>
              </a:path>
            </a:pathLst>
          </a:custGeom>
          <a:blipFill>
            <a:blip r:embed="rId7"/>
            <a:stretch>
              <a:fillRect/>
            </a:stretch>
          </a:blipFill>
          <a:ln w="95250" cap="sq">
            <a:solidFill>
              <a:srgbClr val="4EB3E4"/>
            </a:solidFill>
            <a:prstDash val="solid"/>
            <a:miter/>
          </a:ln>
        </p:spPr>
      </p:sp>
      <p:sp>
        <p:nvSpPr>
          <p:cNvPr id="12" name="TextBox 12">
            <a:extLst>
              <a:ext uri="{FF2B5EF4-FFF2-40B4-BE49-F238E27FC236}">
                <a16:creationId xmlns:a16="http://schemas.microsoft.com/office/drawing/2014/main" id="{93FE79B6-7D3F-9D36-4705-168F70CFC584}"/>
              </a:ext>
            </a:extLst>
          </p:cNvPr>
          <p:cNvSpPr txBox="1"/>
          <p:nvPr/>
        </p:nvSpPr>
        <p:spPr>
          <a:xfrm>
            <a:off x="6734805" y="1637144"/>
            <a:ext cx="4818389" cy="450123"/>
          </a:xfrm>
          <a:prstGeom prst="rect">
            <a:avLst/>
          </a:prstGeom>
        </p:spPr>
        <p:txBody>
          <a:bodyPr wrap="square" lIns="0" tIns="0" rIns="0" bIns="0" rtlCol="0" anchor="t">
            <a:spAutoFit/>
          </a:bodyPr>
          <a:lstStyle/>
          <a:p>
            <a:pPr algn="ctr">
              <a:lnSpc>
                <a:spcPts val="3386"/>
              </a:lnSpc>
            </a:pPr>
            <a:r>
              <a:rPr lang="en-US" sz="3600" b="1" spc="50" dirty="0">
                <a:ln w="12700" cmpd="sng">
                  <a:solidFill>
                    <a:srgbClr val="17336B"/>
                  </a:solidFill>
                  <a:prstDash val="solid"/>
                </a:ln>
                <a:solidFill>
                  <a:srgbClr val="70AD47">
                    <a:tint val="1000"/>
                  </a:srgbClr>
                </a:solidFill>
                <a:effectLst>
                  <a:glow rad="38100">
                    <a:schemeClr val="accent1">
                      <a:alpha val="40000"/>
                    </a:schemeClr>
                  </a:glow>
                </a:effectLst>
                <a:latin typeface="Hyatt Hei"/>
              </a:rPr>
              <a:t>RANCANGAN TAMPILAN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9F8FF">
                <a:alpha val="100000"/>
              </a:srgbClr>
            </a:gs>
            <a:gs pos="100000">
              <a:srgbClr val="4EB3E4">
                <a:alpha val="100000"/>
              </a:srgbClr>
            </a:gs>
          </a:gsLst>
          <a:lin ang="5400012"/>
        </a:gradFill>
        <a:effectLst/>
      </p:bgPr>
    </p:bg>
    <p:spTree>
      <p:nvGrpSpPr>
        <p:cNvPr id="1" name=""/>
        <p:cNvGrpSpPr/>
        <p:nvPr/>
      </p:nvGrpSpPr>
      <p:grpSpPr>
        <a:xfrm>
          <a:off x="0" y="0"/>
          <a:ext cx="0" cy="0"/>
          <a:chOff x="0" y="0"/>
          <a:chExt cx="0" cy="0"/>
        </a:xfrm>
      </p:grpSpPr>
      <p:grpSp>
        <p:nvGrpSpPr>
          <p:cNvPr id="2" name="Group 2"/>
          <p:cNvGrpSpPr/>
          <p:nvPr/>
        </p:nvGrpSpPr>
        <p:grpSpPr>
          <a:xfrm>
            <a:off x="716700" y="1404814"/>
            <a:ext cx="16854600" cy="7793400"/>
            <a:chOff x="0" y="0"/>
            <a:chExt cx="22472800" cy="10391200"/>
          </a:xfrm>
        </p:grpSpPr>
        <p:sp>
          <p:nvSpPr>
            <p:cNvPr id="3" name="Freeform 3"/>
            <p:cNvSpPr/>
            <p:nvPr/>
          </p:nvSpPr>
          <p:spPr>
            <a:xfrm>
              <a:off x="0" y="0"/>
              <a:ext cx="22472777" cy="10391140"/>
            </a:xfrm>
            <a:custGeom>
              <a:avLst/>
              <a:gdLst/>
              <a:ahLst/>
              <a:cxnLst/>
              <a:rect l="l" t="t" r="r" b="b"/>
              <a:pathLst>
                <a:path w="22472777" h="10391140">
                  <a:moveTo>
                    <a:pt x="0" y="577215"/>
                  </a:moveTo>
                  <a:cubicBezTo>
                    <a:pt x="0" y="258445"/>
                    <a:pt x="258445" y="0"/>
                    <a:pt x="577215" y="0"/>
                  </a:cubicBezTo>
                  <a:lnTo>
                    <a:pt x="21895563" y="0"/>
                  </a:lnTo>
                  <a:cubicBezTo>
                    <a:pt x="22214332" y="0"/>
                    <a:pt x="22472777" y="258445"/>
                    <a:pt x="22472777" y="577215"/>
                  </a:cubicBezTo>
                  <a:lnTo>
                    <a:pt x="22472777" y="9813925"/>
                  </a:lnTo>
                  <a:cubicBezTo>
                    <a:pt x="22472777" y="10132695"/>
                    <a:pt x="22214332" y="10391140"/>
                    <a:pt x="21895563" y="10391140"/>
                  </a:cubicBezTo>
                  <a:lnTo>
                    <a:pt x="577215" y="10391140"/>
                  </a:lnTo>
                  <a:cubicBezTo>
                    <a:pt x="258445" y="10391140"/>
                    <a:pt x="0" y="10132822"/>
                    <a:pt x="0" y="9813925"/>
                  </a:cubicBezTo>
                  <a:close/>
                </a:path>
              </a:pathLst>
            </a:custGeom>
            <a:solidFill>
              <a:srgbClr val="F9F8FF"/>
            </a:solidFill>
          </p:spPr>
        </p:sp>
      </p:grpSp>
      <p:sp>
        <p:nvSpPr>
          <p:cNvPr id="4" name="Freeform 4"/>
          <p:cNvSpPr/>
          <p:nvPr/>
        </p:nvSpPr>
        <p:spPr>
          <a:xfrm>
            <a:off x="1430475" y="1693311"/>
            <a:ext cx="15427050" cy="544050"/>
          </a:xfrm>
          <a:custGeom>
            <a:avLst/>
            <a:gdLst/>
            <a:ahLst/>
            <a:cxnLst/>
            <a:rect l="l" t="t" r="r" b="b"/>
            <a:pathLst>
              <a:path w="15427050" h="544050">
                <a:moveTo>
                  <a:pt x="0" y="0"/>
                </a:moveTo>
                <a:lnTo>
                  <a:pt x="15427050" y="0"/>
                </a:lnTo>
                <a:lnTo>
                  <a:pt x="15427050" y="544050"/>
                </a:lnTo>
                <a:lnTo>
                  <a:pt x="0" y="5440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5122225" y="4195321"/>
            <a:ext cx="8057250" cy="3663254"/>
            <a:chOff x="0" y="0"/>
            <a:chExt cx="10743000" cy="4884339"/>
          </a:xfrm>
        </p:grpSpPr>
        <p:sp>
          <p:nvSpPr>
            <p:cNvPr id="6" name="Freeform 6"/>
            <p:cNvSpPr/>
            <p:nvPr/>
          </p:nvSpPr>
          <p:spPr>
            <a:xfrm>
              <a:off x="12700" y="60779"/>
              <a:ext cx="10717657" cy="4762647"/>
            </a:xfrm>
            <a:custGeom>
              <a:avLst/>
              <a:gdLst/>
              <a:ahLst/>
              <a:cxnLst/>
              <a:rect l="l" t="t" r="r" b="b"/>
              <a:pathLst>
                <a:path w="10717657" h="4762647">
                  <a:moveTo>
                    <a:pt x="0" y="2381323"/>
                  </a:moveTo>
                  <a:cubicBezTo>
                    <a:pt x="0" y="1066065"/>
                    <a:pt x="227965" y="0"/>
                    <a:pt x="509143" y="0"/>
                  </a:cubicBezTo>
                  <a:lnTo>
                    <a:pt x="10208514" y="0"/>
                  </a:lnTo>
                  <a:cubicBezTo>
                    <a:pt x="10489692" y="0"/>
                    <a:pt x="10717657" y="1066065"/>
                    <a:pt x="10717657" y="2381323"/>
                  </a:cubicBezTo>
                  <a:cubicBezTo>
                    <a:pt x="10717657" y="3696582"/>
                    <a:pt x="10489692" y="4762647"/>
                    <a:pt x="10208514" y="4762647"/>
                  </a:cubicBezTo>
                  <a:lnTo>
                    <a:pt x="509143" y="4762647"/>
                  </a:lnTo>
                  <a:cubicBezTo>
                    <a:pt x="227965" y="4762647"/>
                    <a:pt x="0" y="3696582"/>
                    <a:pt x="0" y="2381323"/>
                  </a:cubicBezTo>
                  <a:close/>
                </a:path>
              </a:pathLst>
            </a:custGeom>
            <a:solidFill>
              <a:srgbClr val="4EB3E4"/>
            </a:solidFill>
          </p:spPr>
        </p:sp>
        <p:sp>
          <p:nvSpPr>
            <p:cNvPr id="7" name="Freeform 7"/>
            <p:cNvSpPr/>
            <p:nvPr/>
          </p:nvSpPr>
          <p:spPr>
            <a:xfrm>
              <a:off x="0" y="0"/>
              <a:ext cx="10743057" cy="4884205"/>
            </a:xfrm>
            <a:custGeom>
              <a:avLst/>
              <a:gdLst/>
              <a:ahLst/>
              <a:cxnLst/>
              <a:rect l="l" t="t" r="r" b="b"/>
              <a:pathLst>
                <a:path w="10743057" h="4884205">
                  <a:moveTo>
                    <a:pt x="0" y="2442102"/>
                  </a:moveTo>
                  <a:cubicBezTo>
                    <a:pt x="0" y="1092200"/>
                    <a:pt x="233934" y="0"/>
                    <a:pt x="521843" y="0"/>
                  </a:cubicBezTo>
                  <a:lnTo>
                    <a:pt x="10221214" y="0"/>
                  </a:lnTo>
                  <a:lnTo>
                    <a:pt x="10221214" y="60779"/>
                  </a:lnTo>
                  <a:lnTo>
                    <a:pt x="10221214" y="0"/>
                  </a:lnTo>
                  <a:cubicBezTo>
                    <a:pt x="10509123" y="0"/>
                    <a:pt x="10743057" y="1092200"/>
                    <a:pt x="10743057" y="2442102"/>
                  </a:cubicBezTo>
                  <a:lnTo>
                    <a:pt x="10730357" y="2442102"/>
                  </a:lnTo>
                  <a:lnTo>
                    <a:pt x="10743057" y="2442102"/>
                  </a:lnTo>
                  <a:lnTo>
                    <a:pt x="10730357" y="2442102"/>
                  </a:lnTo>
                  <a:lnTo>
                    <a:pt x="10743057" y="2442102"/>
                  </a:lnTo>
                  <a:cubicBezTo>
                    <a:pt x="10743057" y="3792005"/>
                    <a:pt x="10509123" y="4884205"/>
                    <a:pt x="10221214" y="4884205"/>
                  </a:cubicBezTo>
                  <a:lnTo>
                    <a:pt x="10221214" y="4823426"/>
                  </a:lnTo>
                  <a:lnTo>
                    <a:pt x="10221214" y="4884205"/>
                  </a:lnTo>
                  <a:lnTo>
                    <a:pt x="521843" y="4884205"/>
                  </a:lnTo>
                  <a:lnTo>
                    <a:pt x="521843" y="4823426"/>
                  </a:lnTo>
                  <a:lnTo>
                    <a:pt x="521843" y="4884205"/>
                  </a:lnTo>
                  <a:cubicBezTo>
                    <a:pt x="233934" y="4884205"/>
                    <a:pt x="0" y="3792005"/>
                    <a:pt x="0" y="2442102"/>
                  </a:cubicBezTo>
                  <a:cubicBezTo>
                    <a:pt x="0" y="2430555"/>
                    <a:pt x="635" y="2419006"/>
                    <a:pt x="2032" y="2409282"/>
                  </a:cubicBezTo>
                  <a:lnTo>
                    <a:pt x="12700" y="2442102"/>
                  </a:lnTo>
                  <a:lnTo>
                    <a:pt x="0" y="2442102"/>
                  </a:lnTo>
                  <a:moveTo>
                    <a:pt x="25400" y="2442102"/>
                  </a:moveTo>
                  <a:cubicBezTo>
                    <a:pt x="25400" y="2453650"/>
                    <a:pt x="24765" y="2465199"/>
                    <a:pt x="23368" y="2474923"/>
                  </a:cubicBezTo>
                  <a:lnTo>
                    <a:pt x="12700" y="2442102"/>
                  </a:lnTo>
                  <a:lnTo>
                    <a:pt x="25400" y="2442102"/>
                  </a:lnTo>
                  <a:cubicBezTo>
                    <a:pt x="25400" y="3722717"/>
                    <a:pt x="247396" y="4762647"/>
                    <a:pt x="521843" y="4762647"/>
                  </a:cubicBezTo>
                  <a:lnTo>
                    <a:pt x="10221214" y="4762647"/>
                  </a:lnTo>
                  <a:cubicBezTo>
                    <a:pt x="10495661" y="4762647"/>
                    <a:pt x="10717657" y="3722110"/>
                    <a:pt x="10717657" y="2442102"/>
                  </a:cubicBezTo>
                  <a:cubicBezTo>
                    <a:pt x="10717657" y="1162096"/>
                    <a:pt x="10495661" y="121558"/>
                    <a:pt x="10221214" y="121558"/>
                  </a:cubicBezTo>
                  <a:lnTo>
                    <a:pt x="521843" y="121558"/>
                  </a:lnTo>
                  <a:lnTo>
                    <a:pt x="521843" y="60779"/>
                  </a:lnTo>
                  <a:lnTo>
                    <a:pt x="521843" y="121558"/>
                  </a:lnTo>
                  <a:cubicBezTo>
                    <a:pt x="247396" y="121558"/>
                    <a:pt x="25400" y="1162096"/>
                    <a:pt x="25400" y="2442102"/>
                  </a:cubicBezTo>
                  <a:close/>
                </a:path>
              </a:pathLst>
            </a:custGeom>
            <a:solidFill>
              <a:srgbClr val="D2D6FF"/>
            </a:solidFill>
          </p:spPr>
        </p:sp>
      </p:grpSp>
      <p:sp>
        <p:nvSpPr>
          <p:cNvPr id="8" name="TextBox 8"/>
          <p:cNvSpPr txBox="1"/>
          <p:nvPr/>
        </p:nvSpPr>
        <p:spPr>
          <a:xfrm>
            <a:off x="-187406" y="5263990"/>
            <a:ext cx="18676512" cy="1525917"/>
          </a:xfrm>
          <a:prstGeom prst="rect">
            <a:avLst/>
          </a:prstGeom>
        </p:spPr>
        <p:txBody>
          <a:bodyPr lIns="0" tIns="0" rIns="0" bIns="0" rtlCol="0" anchor="t">
            <a:spAutoFit/>
          </a:bodyPr>
          <a:lstStyle/>
          <a:p>
            <a:pPr algn="ctr">
              <a:lnSpc>
                <a:spcPts val="12141"/>
              </a:lnSpc>
            </a:pPr>
            <a:r>
              <a:rPr lang="en-US" sz="10117">
                <a:solidFill>
                  <a:srgbClr val="F9F8FF"/>
                </a:solidFill>
                <a:latin typeface="Intro Rust Base Shade"/>
              </a:rPr>
              <a:t>THANK YOU</a:t>
            </a:r>
          </a:p>
        </p:txBody>
      </p:sp>
      <p:sp>
        <p:nvSpPr>
          <p:cNvPr id="9" name="Freeform 9"/>
          <p:cNvSpPr/>
          <p:nvPr/>
        </p:nvSpPr>
        <p:spPr>
          <a:xfrm>
            <a:off x="15947111" y="1385764"/>
            <a:ext cx="1093114" cy="1093114"/>
          </a:xfrm>
          <a:custGeom>
            <a:avLst/>
            <a:gdLst/>
            <a:ahLst/>
            <a:cxnLst/>
            <a:rect l="l" t="t" r="r" b="b"/>
            <a:pathLst>
              <a:path w="1093114" h="1093114">
                <a:moveTo>
                  <a:pt x="0" y="0"/>
                </a:moveTo>
                <a:lnTo>
                  <a:pt x="1093114" y="0"/>
                </a:lnTo>
                <a:lnTo>
                  <a:pt x="1093114" y="1093114"/>
                </a:lnTo>
                <a:lnTo>
                  <a:pt x="0" y="1093114"/>
                </a:lnTo>
                <a:lnTo>
                  <a:pt x="0" y="0"/>
                </a:lnTo>
                <a:close/>
              </a:path>
            </a:pathLst>
          </a:custGeom>
          <a:blipFill>
            <a:blip r:embed="rId5"/>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167</Words>
  <Application>Microsoft Office PowerPoint</Application>
  <PresentationFormat>Custom</PresentationFormat>
  <Paragraphs>47</Paragraphs>
  <Slides>9</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Courier New</vt:lpstr>
      <vt:lpstr>Intro Rust Base Shade</vt:lpstr>
      <vt:lpstr>Berthold Block</vt:lpstr>
      <vt:lpstr>Century Gothic</vt:lpstr>
      <vt:lpstr>Calibri</vt:lpstr>
      <vt:lpstr>Hyatt Hei</vt:lpstr>
      <vt:lpstr>Angry Mecha</vt:lpstr>
      <vt:lpstr>Ahkio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Online News App by Slidesgo.pptx</dc:title>
  <cp:lastModifiedBy>ASUS VIVOBOOK</cp:lastModifiedBy>
  <cp:revision>5</cp:revision>
  <dcterms:created xsi:type="dcterms:W3CDTF">2006-08-16T00:00:00Z</dcterms:created>
  <dcterms:modified xsi:type="dcterms:W3CDTF">2024-03-21T11:09:45Z</dcterms:modified>
  <dc:identifier>DAGAHJtDCyI</dc:identifier>
</cp:coreProperties>
</file>